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454" r:id="rId6"/>
    <p:sldId id="257" r:id="rId7"/>
    <p:sldId id="274" r:id="rId8"/>
    <p:sldId id="276" r:id="rId9"/>
    <p:sldId id="275" r:id="rId10"/>
    <p:sldId id="277" r:id="rId11"/>
    <p:sldId id="278" r:id="rId12"/>
    <p:sldId id="262" r:id="rId13"/>
    <p:sldId id="263" r:id="rId14"/>
    <p:sldId id="279" r:id="rId15"/>
    <p:sldId id="280" r:id="rId16"/>
    <p:sldId id="453" r:id="rId17"/>
    <p:sldId id="266" r:id="rId18"/>
    <p:sldId id="267" r:id="rId19"/>
    <p:sldId id="452" r:id="rId20"/>
    <p:sldId id="269" r:id="rId21"/>
    <p:sldId id="270" r:id="rId22"/>
    <p:sldId id="271" r:id="rId23"/>
    <p:sldId id="272" r:id="rId24"/>
    <p:sldId id="273" r:id="rId25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33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B813BB-6856-4DD7-ACBD-8F0D14FD8924}" v="234" dt="2024-04-16T10:23:33.754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03" d="100"/>
          <a:sy n="203" d="100"/>
        </p:scale>
        <p:origin x="3132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aus Katriina" userId="e28635f8-d800-42ff-a913-92d375f1fb60" providerId="ADAL" clId="{AE29E9C4-F86B-4189-8D50-4FFE2E7D4140}"/>
    <pc:docChg chg="modSld">
      <pc:chgData name="Emaus Katriina" userId="e28635f8-d800-42ff-a913-92d375f1fb60" providerId="ADAL" clId="{AE29E9C4-F86B-4189-8D50-4FFE2E7D4140}" dt="2023-02-15T14:49:23.392" v="36"/>
      <pc:docMkLst>
        <pc:docMk/>
      </pc:docMkLst>
      <pc:sldChg chg="modSp">
        <pc:chgData name="Emaus Katriina" userId="e28635f8-d800-42ff-a913-92d375f1fb60" providerId="ADAL" clId="{AE29E9C4-F86B-4189-8D50-4FFE2E7D4140}" dt="2023-02-15T14:49:11.878" v="19"/>
        <pc:sldMkLst>
          <pc:docMk/>
          <pc:sldMk cId="1206644979" sldId="257"/>
        </pc:sldMkLst>
        <pc:graphicFrameChg chg="mod">
          <ac:chgData name="Emaus Katriina" userId="e28635f8-d800-42ff-a913-92d375f1fb60" providerId="ADAL" clId="{AE29E9C4-F86B-4189-8D50-4FFE2E7D4140}" dt="2023-02-15T14:49:11.878" v="19"/>
          <ac:graphicFrameMkLst>
            <pc:docMk/>
            <pc:sldMk cId="1206644979" sldId="257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E29E9C4-F86B-4189-8D50-4FFE2E7D4140}" dt="2023-02-15T14:49:15.954" v="25"/>
        <pc:sldMkLst>
          <pc:docMk/>
          <pc:sldMk cId="1918050049" sldId="262"/>
        </pc:sldMkLst>
        <pc:graphicFrameChg chg="mod">
          <ac:chgData name="Emaus Katriina" userId="e28635f8-d800-42ff-a913-92d375f1fb60" providerId="ADAL" clId="{AE29E9C4-F86B-4189-8D50-4FFE2E7D4140}" dt="2023-02-15T14:49:15.954" v="25"/>
          <ac:graphicFrameMkLst>
            <pc:docMk/>
            <pc:sldMk cId="1918050049" sldId="262"/>
            <ac:graphicFrameMk id="11" creationId="{E1D67CC8-2E73-4586-9B36-6402B556BBF8}"/>
          </ac:graphicFrameMkLst>
        </pc:graphicFrameChg>
      </pc:sldChg>
      <pc:sldChg chg="modSp">
        <pc:chgData name="Emaus Katriina" userId="e28635f8-d800-42ff-a913-92d375f1fb60" providerId="ADAL" clId="{AE29E9C4-F86B-4189-8D50-4FFE2E7D4140}" dt="2023-02-15T14:49:16.594" v="26"/>
        <pc:sldMkLst>
          <pc:docMk/>
          <pc:sldMk cId="2515183845" sldId="263"/>
        </pc:sldMkLst>
        <pc:graphicFrameChg chg="mod">
          <ac:chgData name="Emaus Katriina" userId="e28635f8-d800-42ff-a913-92d375f1fb60" providerId="ADAL" clId="{AE29E9C4-F86B-4189-8D50-4FFE2E7D4140}" dt="2023-02-15T14:49:16.594" v="26"/>
          <ac:graphicFrameMkLst>
            <pc:docMk/>
            <pc:sldMk cId="2515183845" sldId="263"/>
            <ac:graphicFrameMk id="11" creationId="{AE5CE531-2B4E-4941-899B-B620EF352223}"/>
          </ac:graphicFrameMkLst>
        </pc:graphicFrameChg>
      </pc:sldChg>
      <pc:sldChg chg="modSp">
        <pc:chgData name="Emaus Katriina" userId="e28635f8-d800-42ff-a913-92d375f1fb60" providerId="ADAL" clId="{AE29E9C4-F86B-4189-8D50-4FFE2E7D4140}" dt="2023-02-15T14:49:18.643" v="29"/>
        <pc:sldMkLst>
          <pc:docMk/>
          <pc:sldMk cId="246678502" sldId="266"/>
        </pc:sldMkLst>
        <pc:graphicFrameChg chg="mod">
          <ac:chgData name="Emaus Katriina" userId="e28635f8-d800-42ff-a913-92d375f1fb60" providerId="ADAL" clId="{AE29E9C4-F86B-4189-8D50-4FFE2E7D4140}" dt="2023-02-15T14:49:18.643" v="29"/>
          <ac:graphicFrameMkLst>
            <pc:docMk/>
            <pc:sldMk cId="246678502" sldId="266"/>
            <ac:graphicFrameMk id="14" creationId="{78274AAF-4869-4512-BE64-CFBC776539A8}"/>
          </ac:graphicFrameMkLst>
        </pc:graphicFrameChg>
      </pc:sldChg>
      <pc:sldChg chg="modSp">
        <pc:chgData name="Emaus Katriina" userId="e28635f8-d800-42ff-a913-92d375f1fb60" providerId="ADAL" clId="{AE29E9C4-F86B-4189-8D50-4FFE2E7D4140}" dt="2023-02-15T14:49:19.263" v="30"/>
        <pc:sldMkLst>
          <pc:docMk/>
          <pc:sldMk cId="1538556369" sldId="267"/>
        </pc:sldMkLst>
        <pc:graphicFrameChg chg="mod">
          <ac:chgData name="Emaus Katriina" userId="e28635f8-d800-42ff-a913-92d375f1fb60" providerId="ADAL" clId="{AE29E9C4-F86B-4189-8D50-4FFE2E7D4140}" dt="2023-02-15T14:49:19.263" v="30"/>
          <ac:graphicFrameMkLst>
            <pc:docMk/>
            <pc:sldMk cId="1538556369" sldId="267"/>
            <ac:graphicFrameMk id="15" creationId="{7C6CA8DC-EC18-49B0-8099-FB3EF2C6368A}"/>
          </ac:graphicFrameMkLst>
        </pc:graphicFrameChg>
      </pc:sldChg>
      <pc:sldChg chg="modSp">
        <pc:chgData name="Emaus Katriina" userId="e28635f8-d800-42ff-a913-92d375f1fb60" providerId="ADAL" clId="{AE29E9C4-F86B-4189-8D50-4FFE2E7D4140}" dt="2023-02-15T14:49:20.629" v="32"/>
        <pc:sldMkLst>
          <pc:docMk/>
          <pc:sldMk cId="856746982" sldId="269"/>
        </pc:sldMkLst>
        <pc:graphicFrameChg chg="mod">
          <ac:chgData name="Emaus Katriina" userId="e28635f8-d800-42ff-a913-92d375f1fb60" providerId="ADAL" clId="{AE29E9C4-F86B-4189-8D50-4FFE2E7D4140}" dt="2023-02-15T14:49:20.629" v="32"/>
          <ac:graphicFrameMkLst>
            <pc:docMk/>
            <pc:sldMk cId="856746982" sldId="269"/>
            <ac:graphicFrameMk id="11" creationId="{EB4397A9-4577-4E2D-9E9B-01E531CF9410}"/>
          </ac:graphicFrameMkLst>
        </pc:graphicFrameChg>
      </pc:sldChg>
      <pc:sldChg chg="modSp">
        <pc:chgData name="Emaus Katriina" userId="e28635f8-d800-42ff-a913-92d375f1fb60" providerId="ADAL" clId="{AE29E9C4-F86B-4189-8D50-4FFE2E7D4140}" dt="2023-02-15T14:49:21.312" v="33"/>
        <pc:sldMkLst>
          <pc:docMk/>
          <pc:sldMk cId="2825233040" sldId="270"/>
        </pc:sldMkLst>
        <pc:graphicFrameChg chg="mod">
          <ac:chgData name="Emaus Katriina" userId="e28635f8-d800-42ff-a913-92d375f1fb60" providerId="ADAL" clId="{AE29E9C4-F86B-4189-8D50-4FFE2E7D4140}" dt="2023-02-15T14:49:21.312" v="33"/>
          <ac:graphicFrameMkLst>
            <pc:docMk/>
            <pc:sldMk cId="2825233040" sldId="270"/>
            <ac:graphicFrameMk id="11" creationId="{231D31A1-3DCF-4263-9B80-6ED5D2F111B3}"/>
          </ac:graphicFrameMkLst>
        </pc:graphicFrameChg>
      </pc:sldChg>
      <pc:sldChg chg="modSp">
        <pc:chgData name="Emaus Katriina" userId="e28635f8-d800-42ff-a913-92d375f1fb60" providerId="ADAL" clId="{AE29E9C4-F86B-4189-8D50-4FFE2E7D4140}" dt="2023-02-15T14:49:21.993" v="34"/>
        <pc:sldMkLst>
          <pc:docMk/>
          <pc:sldMk cId="2806330046" sldId="271"/>
        </pc:sldMkLst>
        <pc:graphicFrameChg chg="mod">
          <ac:chgData name="Emaus Katriina" userId="e28635f8-d800-42ff-a913-92d375f1fb60" providerId="ADAL" clId="{AE29E9C4-F86B-4189-8D50-4FFE2E7D4140}" dt="2023-02-15T14:49:21.993" v="34"/>
          <ac:graphicFrameMkLst>
            <pc:docMk/>
            <pc:sldMk cId="2806330046" sldId="271"/>
            <ac:graphicFrameMk id="11" creationId="{F42B7BED-3AB2-4374-B446-527DDB1A9C1B}"/>
          </ac:graphicFrameMkLst>
        </pc:graphicFrameChg>
      </pc:sldChg>
      <pc:sldChg chg="modSp">
        <pc:chgData name="Emaus Katriina" userId="e28635f8-d800-42ff-a913-92d375f1fb60" providerId="ADAL" clId="{AE29E9C4-F86B-4189-8D50-4FFE2E7D4140}" dt="2023-02-15T14:49:22.694" v="35"/>
        <pc:sldMkLst>
          <pc:docMk/>
          <pc:sldMk cId="632360914" sldId="272"/>
        </pc:sldMkLst>
        <pc:graphicFrameChg chg="mod">
          <ac:chgData name="Emaus Katriina" userId="e28635f8-d800-42ff-a913-92d375f1fb60" providerId="ADAL" clId="{AE29E9C4-F86B-4189-8D50-4FFE2E7D4140}" dt="2023-02-15T14:49:22.694" v="35"/>
          <ac:graphicFrameMkLst>
            <pc:docMk/>
            <pc:sldMk cId="632360914" sldId="272"/>
            <ac:graphicFrameMk id="11" creationId="{879E16C8-6810-4E03-91C6-E112BDDB235A}"/>
          </ac:graphicFrameMkLst>
        </pc:graphicFrameChg>
      </pc:sldChg>
      <pc:sldChg chg="modSp">
        <pc:chgData name="Emaus Katriina" userId="e28635f8-d800-42ff-a913-92d375f1fb60" providerId="ADAL" clId="{AE29E9C4-F86B-4189-8D50-4FFE2E7D4140}" dt="2023-02-15T14:49:23.392" v="36"/>
        <pc:sldMkLst>
          <pc:docMk/>
          <pc:sldMk cId="860414274" sldId="273"/>
        </pc:sldMkLst>
        <pc:graphicFrameChg chg="mod">
          <ac:chgData name="Emaus Katriina" userId="e28635f8-d800-42ff-a913-92d375f1fb60" providerId="ADAL" clId="{AE29E9C4-F86B-4189-8D50-4FFE2E7D4140}" dt="2023-02-15T14:49:23.392" v="36"/>
          <ac:graphicFrameMkLst>
            <pc:docMk/>
            <pc:sldMk cId="860414274" sldId="273"/>
            <ac:graphicFrameMk id="11" creationId="{62167E29-B991-4E85-9C72-29C1C901CC5F}"/>
          </ac:graphicFrameMkLst>
        </pc:graphicFrameChg>
      </pc:sldChg>
      <pc:sldChg chg="modSp">
        <pc:chgData name="Emaus Katriina" userId="e28635f8-d800-42ff-a913-92d375f1fb60" providerId="ADAL" clId="{AE29E9C4-F86B-4189-8D50-4FFE2E7D4140}" dt="2023-02-15T14:49:12.584" v="20"/>
        <pc:sldMkLst>
          <pc:docMk/>
          <pc:sldMk cId="1941248553" sldId="274"/>
        </pc:sldMkLst>
        <pc:graphicFrameChg chg="mod">
          <ac:chgData name="Emaus Katriina" userId="e28635f8-d800-42ff-a913-92d375f1fb60" providerId="ADAL" clId="{AE29E9C4-F86B-4189-8D50-4FFE2E7D4140}" dt="2023-02-15T14:49:12.584" v="20"/>
          <ac:graphicFrameMkLst>
            <pc:docMk/>
            <pc:sldMk cId="1941248553" sldId="274"/>
            <ac:graphicFrameMk id="11" creationId="{7E2BAE1F-40C2-43C0-BF43-5036D58D6D21}"/>
          </ac:graphicFrameMkLst>
        </pc:graphicFrameChg>
      </pc:sldChg>
      <pc:sldChg chg="modSp">
        <pc:chgData name="Emaus Katriina" userId="e28635f8-d800-42ff-a913-92d375f1fb60" providerId="ADAL" clId="{AE29E9C4-F86B-4189-8D50-4FFE2E7D4140}" dt="2023-02-15T14:49:13.824" v="22"/>
        <pc:sldMkLst>
          <pc:docMk/>
          <pc:sldMk cId="1375461628" sldId="275"/>
        </pc:sldMkLst>
        <pc:graphicFrameChg chg="mod">
          <ac:chgData name="Emaus Katriina" userId="e28635f8-d800-42ff-a913-92d375f1fb60" providerId="ADAL" clId="{AE29E9C4-F86B-4189-8D50-4FFE2E7D4140}" dt="2023-02-15T14:49:13.824" v="22"/>
          <ac:graphicFrameMkLst>
            <pc:docMk/>
            <pc:sldMk cId="1375461628" sldId="275"/>
            <ac:graphicFrameMk id="12" creationId="{C02B4F7C-AD88-4EA8-AECF-FA8E41979996}"/>
          </ac:graphicFrameMkLst>
        </pc:graphicFrameChg>
      </pc:sldChg>
      <pc:sldChg chg="modSp">
        <pc:chgData name="Emaus Katriina" userId="e28635f8-d800-42ff-a913-92d375f1fb60" providerId="ADAL" clId="{AE29E9C4-F86B-4189-8D50-4FFE2E7D4140}" dt="2023-02-15T14:49:13.143" v="21"/>
        <pc:sldMkLst>
          <pc:docMk/>
          <pc:sldMk cId="1629380301" sldId="276"/>
        </pc:sldMkLst>
        <pc:graphicFrameChg chg="mod">
          <ac:chgData name="Emaus Katriina" userId="e28635f8-d800-42ff-a913-92d375f1fb60" providerId="ADAL" clId="{AE29E9C4-F86B-4189-8D50-4FFE2E7D4140}" dt="2023-02-15T14:49:13.143" v="21"/>
          <ac:graphicFrameMkLst>
            <pc:docMk/>
            <pc:sldMk cId="1629380301" sldId="276"/>
            <ac:graphicFrameMk id="11" creationId="{AB0EE633-98EE-4B86-8F06-ECABADD7E928}"/>
          </ac:graphicFrameMkLst>
        </pc:graphicFrameChg>
      </pc:sldChg>
      <pc:sldChg chg="modSp">
        <pc:chgData name="Emaus Katriina" userId="e28635f8-d800-42ff-a913-92d375f1fb60" providerId="ADAL" clId="{AE29E9C4-F86B-4189-8D50-4FFE2E7D4140}" dt="2023-02-15T14:49:14.627" v="23"/>
        <pc:sldMkLst>
          <pc:docMk/>
          <pc:sldMk cId="675094320" sldId="277"/>
        </pc:sldMkLst>
        <pc:graphicFrameChg chg="mod">
          <ac:chgData name="Emaus Katriina" userId="e28635f8-d800-42ff-a913-92d375f1fb60" providerId="ADAL" clId="{AE29E9C4-F86B-4189-8D50-4FFE2E7D4140}" dt="2023-02-15T14:49:14.627" v="23"/>
          <ac:graphicFrameMkLst>
            <pc:docMk/>
            <pc:sldMk cId="675094320" sldId="277"/>
            <ac:graphicFrameMk id="12" creationId="{AA299997-FF80-4706-B82D-E65CE966E2BB}"/>
          </ac:graphicFrameMkLst>
        </pc:graphicFrameChg>
      </pc:sldChg>
      <pc:sldChg chg="modSp">
        <pc:chgData name="Emaus Katriina" userId="e28635f8-d800-42ff-a913-92d375f1fb60" providerId="ADAL" clId="{AE29E9C4-F86B-4189-8D50-4FFE2E7D4140}" dt="2023-02-15T14:49:15.329" v="24"/>
        <pc:sldMkLst>
          <pc:docMk/>
          <pc:sldMk cId="2197126578" sldId="278"/>
        </pc:sldMkLst>
        <pc:graphicFrameChg chg="mod">
          <ac:chgData name="Emaus Katriina" userId="e28635f8-d800-42ff-a913-92d375f1fb60" providerId="ADAL" clId="{AE29E9C4-F86B-4189-8D50-4FFE2E7D4140}" dt="2023-02-15T14:49:15.329" v="24"/>
          <ac:graphicFrameMkLst>
            <pc:docMk/>
            <pc:sldMk cId="2197126578" sldId="278"/>
            <ac:graphicFrameMk id="11" creationId="{F077E93E-0165-48D3-93CF-59717D3C0A31}"/>
          </ac:graphicFrameMkLst>
        </pc:graphicFrameChg>
      </pc:sldChg>
      <pc:sldChg chg="modSp">
        <pc:chgData name="Emaus Katriina" userId="e28635f8-d800-42ff-a913-92d375f1fb60" providerId="ADAL" clId="{AE29E9C4-F86B-4189-8D50-4FFE2E7D4140}" dt="2023-02-15T14:49:17.228" v="27"/>
        <pc:sldMkLst>
          <pc:docMk/>
          <pc:sldMk cId="2102977637" sldId="279"/>
        </pc:sldMkLst>
        <pc:graphicFrameChg chg="mod">
          <ac:chgData name="Emaus Katriina" userId="e28635f8-d800-42ff-a913-92d375f1fb60" providerId="ADAL" clId="{AE29E9C4-F86B-4189-8D50-4FFE2E7D4140}" dt="2023-02-15T14:49:17.228" v="27"/>
          <ac:graphicFrameMkLst>
            <pc:docMk/>
            <pc:sldMk cId="2102977637" sldId="279"/>
            <ac:graphicFrameMk id="12" creationId="{1E9A2289-2916-497D-B4AD-28F8484F4EE4}"/>
          </ac:graphicFrameMkLst>
        </pc:graphicFrameChg>
      </pc:sldChg>
      <pc:sldChg chg="modSp">
        <pc:chgData name="Emaus Katriina" userId="e28635f8-d800-42ff-a913-92d375f1fb60" providerId="ADAL" clId="{AE29E9C4-F86B-4189-8D50-4FFE2E7D4140}" dt="2023-02-15T14:49:17.933" v="28"/>
        <pc:sldMkLst>
          <pc:docMk/>
          <pc:sldMk cId="3516796208" sldId="280"/>
        </pc:sldMkLst>
        <pc:graphicFrameChg chg="mod">
          <ac:chgData name="Emaus Katriina" userId="e28635f8-d800-42ff-a913-92d375f1fb60" providerId="ADAL" clId="{AE29E9C4-F86B-4189-8D50-4FFE2E7D4140}" dt="2023-02-15T14:49:17.933" v="28"/>
          <ac:graphicFrameMkLst>
            <pc:docMk/>
            <pc:sldMk cId="3516796208" sldId="280"/>
            <ac:graphicFrameMk id="12" creationId="{B1C744D3-BBDF-45CF-8215-F96BA25BD8D0}"/>
          </ac:graphicFrameMkLst>
        </pc:graphicFrameChg>
      </pc:sldChg>
      <pc:sldChg chg="modSp">
        <pc:chgData name="Emaus Katriina" userId="e28635f8-d800-42ff-a913-92d375f1fb60" providerId="ADAL" clId="{AE29E9C4-F86B-4189-8D50-4FFE2E7D4140}" dt="2023-02-15T14:49:19.977" v="31"/>
        <pc:sldMkLst>
          <pc:docMk/>
          <pc:sldMk cId="3541397646" sldId="452"/>
        </pc:sldMkLst>
        <pc:graphicFrameChg chg="mod">
          <ac:chgData name="Emaus Katriina" userId="e28635f8-d800-42ff-a913-92d375f1fb60" providerId="ADAL" clId="{AE29E9C4-F86B-4189-8D50-4FFE2E7D4140}" dt="2023-02-15T14:49:19.977" v="31"/>
          <ac:graphicFrameMkLst>
            <pc:docMk/>
            <pc:sldMk cId="3541397646" sldId="452"/>
            <ac:graphicFrameMk id="12" creationId="{50BBAA80-52FD-46A3-88BD-E8778F828BDE}"/>
          </ac:graphicFrameMkLst>
        </pc:graphicFrameChg>
      </pc:sldChg>
    </pc:docChg>
  </pc:docChgLst>
  <pc:docChgLst>
    <pc:chgData name="Rautaporras Petteri" userId="81ae4bc9-51ec-4b09-af2d-f08f9486593f" providerId="ADAL" clId="{09D5F2C8-A2DB-43A4-9ADD-B173E29E20C6}"/>
    <pc:docChg chg="custSel modSld">
      <pc:chgData name="Rautaporras Petteri" userId="81ae4bc9-51ec-4b09-af2d-f08f9486593f" providerId="ADAL" clId="{09D5F2C8-A2DB-43A4-9ADD-B173E29E20C6}" dt="2021-08-13T09:21:38.496" v="3"/>
      <pc:docMkLst>
        <pc:docMk/>
      </pc:docMkLst>
      <pc:sldChg chg="addSp delSp modSp mod">
        <pc:chgData name="Rautaporras Petteri" userId="81ae4bc9-51ec-4b09-af2d-f08f9486593f" providerId="ADAL" clId="{09D5F2C8-A2DB-43A4-9ADD-B173E29E20C6}" dt="2021-08-13T09:21:38.496" v="3"/>
        <pc:sldMkLst>
          <pc:docMk/>
          <pc:sldMk cId="273463712" sldId="268"/>
        </pc:sldMkLst>
        <pc:spChg chg="add del mod">
          <ac:chgData name="Rautaporras Petteri" userId="81ae4bc9-51ec-4b09-af2d-f08f9486593f" providerId="ADAL" clId="{09D5F2C8-A2DB-43A4-9ADD-B173E29E20C6}" dt="2021-08-13T09:21:38.496" v="3"/>
          <ac:spMkLst>
            <pc:docMk/>
            <pc:sldMk cId="273463712" sldId="268"/>
            <ac:spMk id="8" creationId="{A7CBAAE1-46C7-4815-B64A-65B2A142E5A8}"/>
          </ac:spMkLst>
        </pc:spChg>
        <pc:graphicFrameChg chg="add del mod">
          <ac:chgData name="Rautaporras Petteri" userId="81ae4bc9-51ec-4b09-af2d-f08f9486593f" providerId="ADAL" clId="{09D5F2C8-A2DB-43A4-9ADD-B173E29E20C6}" dt="2021-08-13T09:21:37.789" v="2" actId="21"/>
          <ac:graphicFrameMkLst>
            <pc:docMk/>
            <pc:sldMk cId="273463712" sldId="268"/>
            <ac:graphicFrameMk id="9" creationId="{DF3C1DC4-3E2D-4041-9280-4F6BD7702ACB}"/>
          </ac:graphicFrameMkLst>
        </pc:graphicFrameChg>
        <pc:graphicFrameChg chg="del">
          <ac:chgData name="Rautaporras Petteri" userId="81ae4bc9-51ec-4b09-af2d-f08f9486593f" providerId="ADAL" clId="{09D5F2C8-A2DB-43A4-9ADD-B173E29E20C6}" dt="2021-08-13T09:21:35.123" v="0" actId="478"/>
          <ac:graphicFrameMkLst>
            <pc:docMk/>
            <pc:sldMk cId="273463712" sldId="268"/>
            <ac:graphicFrameMk id="11" creationId="{A00700F2-646C-4C3E-A59A-326C7BAC5507}"/>
          </ac:graphicFrameMkLst>
        </pc:graphicFrameChg>
        <pc:graphicFrameChg chg="add mod">
          <ac:chgData name="Rautaporras Petteri" userId="81ae4bc9-51ec-4b09-af2d-f08f9486593f" providerId="ADAL" clId="{09D5F2C8-A2DB-43A4-9ADD-B173E29E20C6}" dt="2021-08-13T09:21:38.496" v="3"/>
          <ac:graphicFrameMkLst>
            <pc:docMk/>
            <pc:sldMk cId="273463712" sldId="268"/>
            <ac:graphicFrameMk id="12" creationId="{C6829366-E0C1-4191-AC31-8C8C50BA87E1}"/>
          </ac:graphicFrameMkLst>
        </pc:graphicFrameChg>
      </pc:sldChg>
    </pc:docChg>
  </pc:docChgLst>
  <pc:docChgLst>
    <pc:chgData name="Emaus Katriina" userId="e28635f8-d800-42ff-a913-92d375f1fb60" providerId="ADAL" clId="{C575ADD0-983D-41A1-94A4-819F3B50BC40}"/>
    <pc:docChg chg="delSld modSld">
      <pc:chgData name="Emaus Katriina" userId="e28635f8-d800-42ff-a913-92d375f1fb60" providerId="ADAL" clId="{C575ADD0-983D-41A1-94A4-819F3B50BC40}" dt="2022-10-19T10:05:21.830" v="200"/>
      <pc:docMkLst>
        <pc:docMk/>
      </pc:docMkLst>
      <pc:sldChg chg="modSp">
        <pc:chgData name="Emaus Katriina" userId="e28635f8-d800-42ff-a913-92d375f1fb60" providerId="ADAL" clId="{C575ADD0-983D-41A1-94A4-819F3B50BC40}" dt="2022-10-19T10:05:14.841" v="183"/>
        <pc:sldMkLst>
          <pc:docMk/>
          <pc:sldMk cId="1206644979" sldId="257"/>
        </pc:sldMkLst>
        <pc:graphicFrameChg chg="mod">
          <ac:chgData name="Emaus Katriina" userId="e28635f8-d800-42ff-a913-92d375f1fb60" providerId="ADAL" clId="{C575ADD0-983D-41A1-94A4-819F3B50BC40}" dt="2022-10-19T10:05:14.841" v="183"/>
          <ac:graphicFrameMkLst>
            <pc:docMk/>
            <pc:sldMk cId="1206644979" sldId="257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575ADD0-983D-41A1-94A4-819F3B50BC40}" dt="2022-10-19T10:05:17.508" v="189"/>
        <pc:sldMkLst>
          <pc:docMk/>
          <pc:sldMk cId="1918050049" sldId="262"/>
        </pc:sldMkLst>
        <pc:graphicFrameChg chg="mod">
          <ac:chgData name="Emaus Katriina" userId="e28635f8-d800-42ff-a913-92d375f1fb60" providerId="ADAL" clId="{C575ADD0-983D-41A1-94A4-819F3B50BC40}" dt="2022-10-19T10:05:17.508" v="189"/>
          <ac:graphicFrameMkLst>
            <pc:docMk/>
            <pc:sldMk cId="1918050049" sldId="262"/>
            <ac:graphicFrameMk id="11" creationId="{E1D67CC8-2E73-4586-9B36-6402B556BBF8}"/>
          </ac:graphicFrameMkLst>
        </pc:graphicFrameChg>
      </pc:sldChg>
      <pc:sldChg chg="modSp">
        <pc:chgData name="Emaus Katriina" userId="e28635f8-d800-42ff-a913-92d375f1fb60" providerId="ADAL" clId="{C575ADD0-983D-41A1-94A4-819F3B50BC40}" dt="2022-10-19T10:05:17.849" v="190"/>
        <pc:sldMkLst>
          <pc:docMk/>
          <pc:sldMk cId="2515183845" sldId="263"/>
        </pc:sldMkLst>
        <pc:graphicFrameChg chg="mod">
          <ac:chgData name="Emaus Katriina" userId="e28635f8-d800-42ff-a913-92d375f1fb60" providerId="ADAL" clId="{C575ADD0-983D-41A1-94A4-819F3B50BC40}" dt="2022-10-19T10:05:17.849" v="190"/>
          <ac:graphicFrameMkLst>
            <pc:docMk/>
            <pc:sldMk cId="2515183845" sldId="263"/>
            <ac:graphicFrameMk id="11" creationId="{AE5CE531-2B4E-4941-899B-B620EF352223}"/>
          </ac:graphicFrameMkLst>
        </pc:graphicFrameChg>
      </pc:sldChg>
      <pc:sldChg chg="modSp">
        <pc:chgData name="Emaus Katriina" userId="e28635f8-d800-42ff-a913-92d375f1fb60" providerId="ADAL" clId="{C575ADD0-983D-41A1-94A4-819F3B50BC40}" dt="2022-10-19T10:05:19.077" v="193"/>
        <pc:sldMkLst>
          <pc:docMk/>
          <pc:sldMk cId="246678502" sldId="266"/>
        </pc:sldMkLst>
        <pc:graphicFrameChg chg="mod">
          <ac:chgData name="Emaus Katriina" userId="e28635f8-d800-42ff-a913-92d375f1fb60" providerId="ADAL" clId="{C575ADD0-983D-41A1-94A4-819F3B50BC40}" dt="2022-10-19T10:05:19.077" v="193"/>
          <ac:graphicFrameMkLst>
            <pc:docMk/>
            <pc:sldMk cId="246678502" sldId="266"/>
            <ac:graphicFrameMk id="14" creationId="{78274AAF-4869-4512-BE64-CFBC776539A8}"/>
          </ac:graphicFrameMkLst>
        </pc:graphicFrameChg>
      </pc:sldChg>
      <pc:sldChg chg="modSp">
        <pc:chgData name="Emaus Katriina" userId="e28635f8-d800-42ff-a913-92d375f1fb60" providerId="ADAL" clId="{C575ADD0-983D-41A1-94A4-819F3B50BC40}" dt="2022-10-19T10:05:19.547" v="194"/>
        <pc:sldMkLst>
          <pc:docMk/>
          <pc:sldMk cId="1538556369" sldId="267"/>
        </pc:sldMkLst>
        <pc:graphicFrameChg chg="mod">
          <ac:chgData name="Emaus Katriina" userId="e28635f8-d800-42ff-a913-92d375f1fb60" providerId="ADAL" clId="{C575ADD0-983D-41A1-94A4-819F3B50BC40}" dt="2022-10-19T10:05:19.547" v="194"/>
          <ac:graphicFrameMkLst>
            <pc:docMk/>
            <pc:sldMk cId="1538556369" sldId="267"/>
            <ac:graphicFrameMk id="15" creationId="{7C6CA8DC-EC18-49B0-8099-FB3EF2C6368A}"/>
          </ac:graphicFrameMkLst>
        </pc:graphicFrameChg>
      </pc:sldChg>
      <pc:sldChg chg="modSp del">
        <pc:chgData name="Emaus Katriina" userId="e28635f8-d800-42ff-a913-92d375f1fb60" providerId="ADAL" clId="{C575ADD0-983D-41A1-94A4-819F3B50BC40}" dt="2022-06-15T11:59:32.736" v="75" actId="47"/>
        <pc:sldMkLst>
          <pc:docMk/>
          <pc:sldMk cId="273463712" sldId="268"/>
        </pc:sldMkLst>
        <pc:graphicFrameChg chg="mod">
          <ac:chgData name="Emaus Katriina" userId="e28635f8-d800-42ff-a913-92d375f1fb60" providerId="ADAL" clId="{C575ADD0-983D-41A1-94A4-819F3B50BC40}" dt="2022-06-15T11:58:38.855" v="69"/>
          <ac:graphicFrameMkLst>
            <pc:docMk/>
            <pc:sldMk cId="273463712" sldId="268"/>
            <ac:graphicFrameMk id="12" creationId="{C6829366-E0C1-4191-AC31-8C8C50BA87E1}"/>
          </ac:graphicFrameMkLst>
        </pc:graphicFrameChg>
      </pc:sldChg>
      <pc:sldChg chg="modSp">
        <pc:chgData name="Emaus Katriina" userId="e28635f8-d800-42ff-a913-92d375f1fb60" providerId="ADAL" clId="{C575ADD0-983D-41A1-94A4-819F3B50BC40}" dt="2022-10-19T10:05:20.513" v="196"/>
        <pc:sldMkLst>
          <pc:docMk/>
          <pc:sldMk cId="856746982" sldId="269"/>
        </pc:sldMkLst>
        <pc:graphicFrameChg chg="mod">
          <ac:chgData name="Emaus Katriina" userId="e28635f8-d800-42ff-a913-92d375f1fb60" providerId="ADAL" clId="{C575ADD0-983D-41A1-94A4-819F3B50BC40}" dt="2022-10-19T10:05:20.513" v="196"/>
          <ac:graphicFrameMkLst>
            <pc:docMk/>
            <pc:sldMk cId="856746982" sldId="269"/>
            <ac:graphicFrameMk id="11" creationId="{EB4397A9-4577-4E2D-9E9B-01E531CF9410}"/>
          </ac:graphicFrameMkLst>
        </pc:graphicFrameChg>
      </pc:sldChg>
      <pc:sldChg chg="modSp">
        <pc:chgData name="Emaus Katriina" userId="e28635f8-d800-42ff-a913-92d375f1fb60" providerId="ADAL" clId="{C575ADD0-983D-41A1-94A4-819F3B50BC40}" dt="2022-10-19T10:05:20.828" v="197"/>
        <pc:sldMkLst>
          <pc:docMk/>
          <pc:sldMk cId="2825233040" sldId="270"/>
        </pc:sldMkLst>
        <pc:graphicFrameChg chg="mod">
          <ac:chgData name="Emaus Katriina" userId="e28635f8-d800-42ff-a913-92d375f1fb60" providerId="ADAL" clId="{C575ADD0-983D-41A1-94A4-819F3B50BC40}" dt="2022-10-19T10:05:20.828" v="197"/>
          <ac:graphicFrameMkLst>
            <pc:docMk/>
            <pc:sldMk cId="2825233040" sldId="270"/>
            <ac:graphicFrameMk id="11" creationId="{231D31A1-3DCF-4263-9B80-6ED5D2F111B3}"/>
          </ac:graphicFrameMkLst>
        </pc:graphicFrameChg>
      </pc:sldChg>
      <pc:sldChg chg="modSp">
        <pc:chgData name="Emaus Katriina" userId="e28635f8-d800-42ff-a913-92d375f1fb60" providerId="ADAL" clId="{C575ADD0-983D-41A1-94A4-819F3B50BC40}" dt="2022-10-19T10:05:21.163" v="198"/>
        <pc:sldMkLst>
          <pc:docMk/>
          <pc:sldMk cId="2806330046" sldId="271"/>
        </pc:sldMkLst>
        <pc:graphicFrameChg chg="mod">
          <ac:chgData name="Emaus Katriina" userId="e28635f8-d800-42ff-a913-92d375f1fb60" providerId="ADAL" clId="{C575ADD0-983D-41A1-94A4-819F3B50BC40}" dt="2022-10-19T10:05:21.163" v="198"/>
          <ac:graphicFrameMkLst>
            <pc:docMk/>
            <pc:sldMk cId="2806330046" sldId="271"/>
            <ac:graphicFrameMk id="11" creationId="{F42B7BED-3AB2-4374-B446-527DDB1A9C1B}"/>
          </ac:graphicFrameMkLst>
        </pc:graphicFrameChg>
      </pc:sldChg>
      <pc:sldChg chg="modSp">
        <pc:chgData name="Emaus Katriina" userId="e28635f8-d800-42ff-a913-92d375f1fb60" providerId="ADAL" clId="{C575ADD0-983D-41A1-94A4-819F3B50BC40}" dt="2022-10-19T10:05:21.501" v="199"/>
        <pc:sldMkLst>
          <pc:docMk/>
          <pc:sldMk cId="632360914" sldId="272"/>
        </pc:sldMkLst>
        <pc:graphicFrameChg chg="mod">
          <ac:chgData name="Emaus Katriina" userId="e28635f8-d800-42ff-a913-92d375f1fb60" providerId="ADAL" clId="{C575ADD0-983D-41A1-94A4-819F3B50BC40}" dt="2022-10-19T10:05:21.501" v="199"/>
          <ac:graphicFrameMkLst>
            <pc:docMk/>
            <pc:sldMk cId="632360914" sldId="272"/>
            <ac:graphicFrameMk id="11" creationId="{879E16C8-6810-4E03-91C6-E112BDDB235A}"/>
          </ac:graphicFrameMkLst>
        </pc:graphicFrameChg>
      </pc:sldChg>
      <pc:sldChg chg="modSp">
        <pc:chgData name="Emaus Katriina" userId="e28635f8-d800-42ff-a913-92d375f1fb60" providerId="ADAL" clId="{C575ADD0-983D-41A1-94A4-819F3B50BC40}" dt="2022-10-19T10:05:21.830" v="200"/>
        <pc:sldMkLst>
          <pc:docMk/>
          <pc:sldMk cId="860414274" sldId="273"/>
        </pc:sldMkLst>
        <pc:graphicFrameChg chg="mod">
          <ac:chgData name="Emaus Katriina" userId="e28635f8-d800-42ff-a913-92d375f1fb60" providerId="ADAL" clId="{C575ADD0-983D-41A1-94A4-819F3B50BC40}" dt="2022-10-19T10:05:21.830" v="200"/>
          <ac:graphicFrameMkLst>
            <pc:docMk/>
            <pc:sldMk cId="860414274" sldId="273"/>
            <ac:graphicFrameMk id="11" creationId="{62167E29-B991-4E85-9C72-29C1C901CC5F}"/>
          </ac:graphicFrameMkLst>
        </pc:graphicFrameChg>
      </pc:sldChg>
      <pc:sldChg chg="modSp">
        <pc:chgData name="Emaus Katriina" userId="e28635f8-d800-42ff-a913-92d375f1fb60" providerId="ADAL" clId="{C575ADD0-983D-41A1-94A4-819F3B50BC40}" dt="2022-10-19T10:05:15.288" v="184"/>
        <pc:sldMkLst>
          <pc:docMk/>
          <pc:sldMk cId="1941248553" sldId="274"/>
        </pc:sldMkLst>
        <pc:graphicFrameChg chg="mod">
          <ac:chgData name="Emaus Katriina" userId="e28635f8-d800-42ff-a913-92d375f1fb60" providerId="ADAL" clId="{C575ADD0-983D-41A1-94A4-819F3B50BC40}" dt="2022-10-19T10:05:15.288" v="184"/>
          <ac:graphicFrameMkLst>
            <pc:docMk/>
            <pc:sldMk cId="1941248553" sldId="274"/>
            <ac:graphicFrameMk id="11" creationId="{7E2BAE1F-40C2-43C0-BF43-5036D58D6D21}"/>
          </ac:graphicFrameMkLst>
        </pc:graphicFrameChg>
      </pc:sldChg>
      <pc:sldChg chg="modSp">
        <pc:chgData name="Emaus Katriina" userId="e28635f8-d800-42ff-a913-92d375f1fb60" providerId="ADAL" clId="{C575ADD0-983D-41A1-94A4-819F3B50BC40}" dt="2022-10-19T10:05:16.082" v="186"/>
        <pc:sldMkLst>
          <pc:docMk/>
          <pc:sldMk cId="1375461628" sldId="275"/>
        </pc:sldMkLst>
        <pc:graphicFrameChg chg="mod">
          <ac:chgData name="Emaus Katriina" userId="e28635f8-d800-42ff-a913-92d375f1fb60" providerId="ADAL" clId="{C575ADD0-983D-41A1-94A4-819F3B50BC40}" dt="2022-10-19T10:05:16.082" v="186"/>
          <ac:graphicFrameMkLst>
            <pc:docMk/>
            <pc:sldMk cId="1375461628" sldId="275"/>
            <ac:graphicFrameMk id="12" creationId="{C02B4F7C-AD88-4EA8-AECF-FA8E41979996}"/>
          </ac:graphicFrameMkLst>
        </pc:graphicFrameChg>
      </pc:sldChg>
      <pc:sldChg chg="modSp">
        <pc:chgData name="Emaus Katriina" userId="e28635f8-d800-42ff-a913-92d375f1fb60" providerId="ADAL" clId="{C575ADD0-983D-41A1-94A4-819F3B50BC40}" dt="2022-10-19T10:05:15.669" v="185"/>
        <pc:sldMkLst>
          <pc:docMk/>
          <pc:sldMk cId="1629380301" sldId="276"/>
        </pc:sldMkLst>
        <pc:graphicFrameChg chg="mod">
          <ac:chgData name="Emaus Katriina" userId="e28635f8-d800-42ff-a913-92d375f1fb60" providerId="ADAL" clId="{C575ADD0-983D-41A1-94A4-819F3B50BC40}" dt="2022-10-19T10:05:15.669" v="185"/>
          <ac:graphicFrameMkLst>
            <pc:docMk/>
            <pc:sldMk cId="1629380301" sldId="276"/>
            <ac:graphicFrameMk id="11" creationId="{AB0EE633-98EE-4B86-8F06-ECABADD7E928}"/>
          </ac:graphicFrameMkLst>
        </pc:graphicFrameChg>
      </pc:sldChg>
      <pc:sldChg chg="modSp">
        <pc:chgData name="Emaus Katriina" userId="e28635f8-d800-42ff-a913-92d375f1fb60" providerId="ADAL" clId="{C575ADD0-983D-41A1-94A4-819F3B50BC40}" dt="2022-10-19T10:05:16.789" v="187"/>
        <pc:sldMkLst>
          <pc:docMk/>
          <pc:sldMk cId="675094320" sldId="277"/>
        </pc:sldMkLst>
        <pc:graphicFrameChg chg="mod">
          <ac:chgData name="Emaus Katriina" userId="e28635f8-d800-42ff-a913-92d375f1fb60" providerId="ADAL" clId="{C575ADD0-983D-41A1-94A4-819F3B50BC40}" dt="2022-10-19T10:05:16.789" v="187"/>
          <ac:graphicFrameMkLst>
            <pc:docMk/>
            <pc:sldMk cId="675094320" sldId="277"/>
            <ac:graphicFrameMk id="12" creationId="{AA299997-FF80-4706-B82D-E65CE966E2BB}"/>
          </ac:graphicFrameMkLst>
        </pc:graphicFrameChg>
      </pc:sldChg>
      <pc:sldChg chg="modSp">
        <pc:chgData name="Emaus Katriina" userId="e28635f8-d800-42ff-a913-92d375f1fb60" providerId="ADAL" clId="{C575ADD0-983D-41A1-94A4-819F3B50BC40}" dt="2022-10-19T10:05:17.137" v="188"/>
        <pc:sldMkLst>
          <pc:docMk/>
          <pc:sldMk cId="2197126578" sldId="278"/>
        </pc:sldMkLst>
        <pc:graphicFrameChg chg="mod">
          <ac:chgData name="Emaus Katriina" userId="e28635f8-d800-42ff-a913-92d375f1fb60" providerId="ADAL" clId="{C575ADD0-983D-41A1-94A4-819F3B50BC40}" dt="2022-10-19T10:05:17.137" v="188"/>
          <ac:graphicFrameMkLst>
            <pc:docMk/>
            <pc:sldMk cId="2197126578" sldId="278"/>
            <ac:graphicFrameMk id="11" creationId="{F077E93E-0165-48D3-93CF-59717D3C0A31}"/>
          </ac:graphicFrameMkLst>
        </pc:graphicFrameChg>
      </pc:sldChg>
      <pc:sldChg chg="modSp">
        <pc:chgData name="Emaus Katriina" userId="e28635f8-d800-42ff-a913-92d375f1fb60" providerId="ADAL" clId="{C575ADD0-983D-41A1-94A4-819F3B50BC40}" dt="2022-10-19T10:05:18.195" v="191"/>
        <pc:sldMkLst>
          <pc:docMk/>
          <pc:sldMk cId="2102977637" sldId="279"/>
        </pc:sldMkLst>
        <pc:graphicFrameChg chg="mod">
          <ac:chgData name="Emaus Katriina" userId="e28635f8-d800-42ff-a913-92d375f1fb60" providerId="ADAL" clId="{C575ADD0-983D-41A1-94A4-819F3B50BC40}" dt="2022-10-19T10:05:18.195" v="191"/>
          <ac:graphicFrameMkLst>
            <pc:docMk/>
            <pc:sldMk cId="2102977637" sldId="279"/>
            <ac:graphicFrameMk id="12" creationId="{1E9A2289-2916-497D-B4AD-28F8484F4EE4}"/>
          </ac:graphicFrameMkLst>
        </pc:graphicFrameChg>
      </pc:sldChg>
      <pc:sldChg chg="modSp">
        <pc:chgData name="Emaus Katriina" userId="e28635f8-d800-42ff-a913-92d375f1fb60" providerId="ADAL" clId="{C575ADD0-983D-41A1-94A4-819F3B50BC40}" dt="2022-10-19T10:05:18.595" v="192"/>
        <pc:sldMkLst>
          <pc:docMk/>
          <pc:sldMk cId="3516796208" sldId="280"/>
        </pc:sldMkLst>
        <pc:graphicFrameChg chg="mod">
          <ac:chgData name="Emaus Katriina" userId="e28635f8-d800-42ff-a913-92d375f1fb60" providerId="ADAL" clId="{C575ADD0-983D-41A1-94A4-819F3B50BC40}" dt="2022-10-19T10:05:18.595" v="192"/>
          <ac:graphicFrameMkLst>
            <pc:docMk/>
            <pc:sldMk cId="3516796208" sldId="280"/>
            <ac:graphicFrameMk id="12" creationId="{B1C744D3-BBDF-45CF-8215-F96BA25BD8D0}"/>
          </ac:graphicFrameMkLst>
        </pc:graphicFrameChg>
      </pc:sldChg>
      <pc:sldChg chg="modSp">
        <pc:chgData name="Emaus Katriina" userId="e28635f8-d800-42ff-a913-92d375f1fb60" providerId="ADAL" clId="{C575ADD0-983D-41A1-94A4-819F3B50BC40}" dt="2022-10-19T10:05:20.183" v="195"/>
        <pc:sldMkLst>
          <pc:docMk/>
          <pc:sldMk cId="3541397646" sldId="452"/>
        </pc:sldMkLst>
        <pc:graphicFrameChg chg="mod">
          <ac:chgData name="Emaus Katriina" userId="e28635f8-d800-42ff-a913-92d375f1fb60" providerId="ADAL" clId="{C575ADD0-983D-41A1-94A4-819F3B50BC40}" dt="2022-10-19T10:05:20.183" v="195"/>
          <ac:graphicFrameMkLst>
            <pc:docMk/>
            <pc:sldMk cId="3541397646" sldId="452"/>
            <ac:graphicFrameMk id="12" creationId="{50BBAA80-52FD-46A3-88BD-E8778F828BDE}"/>
          </ac:graphicFrameMkLst>
        </pc:graphicFrameChg>
      </pc:sldChg>
    </pc:docChg>
  </pc:docChgLst>
  <pc:docChgLst>
    <pc:chgData name="Rautaporras Petteri" userId="81ae4bc9-51ec-4b09-af2d-f08f9486593f" providerId="ADAL" clId="{1D1CE4B8-201D-4664-98DC-8B72DC7A3CCD}"/>
    <pc:docChg chg="modSld">
      <pc:chgData name="Rautaporras Petteri" userId="81ae4bc9-51ec-4b09-af2d-f08f9486593f" providerId="ADAL" clId="{1D1CE4B8-201D-4664-98DC-8B72DC7A3CCD}" dt="2022-08-04T11:32:45.782" v="91" actId="20577"/>
      <pc:docMkLst>
        <pc:docMk/>
      </pc:docMkLst>
      <pc:sldChg chg="modSp mod">
        <pc:chgData name="Rautaporras Petteri" userId="81ae4bc9-51ec-4b09-af2d-f08f9486593f" providerId="ADAL" clId="{1D1CE4B8-201D-4664-98DC-8B72DC7A3CCD}" dt="2022-08-04T11:30:39.078" v="39" actId="20577"/>
        <pc:sldMkLst>
          <pc:docMk/>
          <pc:sldMk cId="1918050049" sldId="262"/>
        </pc:sldMkLst>
        <pc:spChg chg="mod">
          <ac:chgData name="Rautaporras Petteri" userId="81ae4bc9-51ec-4b09-af2d-f08f9486593f" providerId="ADAL" clId="{1D1CE4B8-201D-4664-98DC-8B72DC7A3CCD}" dt="2022-08-04T11:30:39.078" v="39" actId="20577"/>
          <ac:spMkLst>
            <pc:docMk/>
            <pc:sldMk cId="1918050049" sldId="262"/>
            <ac:spMk id="7" creationId="{00000000-0000-0000-0000-000000000000}"/>
          </ac:spMkLst>
        </pc:spChg>
      </pc:sldChg>
      <pc:sldChg chg="modSp mod">
        <pc:chgData name="Rautaporras Petteri" userId="81ae4bc9-51ec-4b09-af2d-f08f9486593f" providerId="ADAL" clId="{1D1CE4B8-201D-4664-98DC-8B72DC7A3CCD}" dt="2022-08-04T11:30:59.049" v="49" actId="20577"/>
        <pc:sldMkLst>
          <pc:docMk/>
          <pc:sldMk cId="2515183845" sldId="263"/>
        </pc:sldMkLst>
        <pc:spChg chg="mod">
          <ac:chgData name="Rautaporras Petteri" userId="81ae4bc9-51ec-4b09-af2d-f08f9486593f" providerId="ADAL" clId="{1D1CE4B8-201D-4664-98DC-8B72DC7A3CCD}" dt="2022-08-04T11:30:59.049" v="49" actId="20577"/>
          <ac:spMkLst>
            <pc:docMk/>
            <pc:sldMk cId="2515183845" sldId="263"/>
            <ac:spMk id="7" creationId="{00000000-0000-0000-0000-000000000000}"/>
          </ac:spMkLst>
        </pc:spChg>
      </pc:sldChg>
      <pc:sldChg chg="modSp mod">
        <pc:chgData name="Rautaporras Petteri" userId="81ae4bc9-51ec-4b09-af2d-f08f9486593f" providerId="ADAL" clId="{1D1CE4B8-201D-4664-98DC-8B72DC7A3CCD}" dt="2022-08-04T11:32:01.174" v="67" actId="20577"/>
        <pc:sldMkLst>
          <pc:docMk/>
          <pc:sldMk cId="1538556369" sldId="267"/>
        </pc:sldMkLst>
        <pc:spChg chg="mod">
          <ac:chgData name="Rautaporras Petteri" userId="81ae4bc9-51ec-4b09-af2d-f08f9486593f" providerId="ADAL" clId="{1D1CE4B8-201D-4664-98DC-8B72DC7A3CCD}" dt="2022-08-04T11:32:01.174" v="67" actId="20577"/>
          <ac:spMkLst>
            <pc:docMk/>
            <pc:sldMk cId="1538556369" sldId="267"/>
            <ac:spMk id="7" creationId="{00000000-0000-0000-0000-000000000000}"/>
          </ac:spMkLst>
        </pc:spChg>
      </pc:sldChg>
      <pc:sldChg chg="modSp mod">
        <pc:chgData name="Rautaporras Petteri" userId="81ae4bc9-51ec-4b09-af2d-f08f9486593f" providerId="ADAL" clId="{1D1CE4B8-201D-4664-98DC-8B72DC7A3CCD}" dt="2022-08-04T11:32:23.701" v="75" actId="20577"/>
        <pc:sldMkLst>
          <pc:docMk/>
          <pc:sldMk cId="856746982" sldId="269"/>
        </pc:sldMkLst>
        <pc:spChg chg="mod">
          <ac:chgData name="Rautaporras Petteri" userId="81ae4bc9-51ec-4b09-af2d-f08f9486593f" providerId="ADAL" clId="{1D1CE4B8-201D-4664-98DC-8B72DC7A3CCD}" dt="2022-08-04T11:32:23.701" v="75" actId="20577"/>
          <ac:spMkLst>
            <pc:docMk/>
            <pc:sldMk cId="856746982" sldId="269"/>
            <ac:spMk id="7" creationId="{00000000-0000-0000-0000-000000000000}"/>
          </ac:spMkLst>
        </pc:spChg>
      </pc:sldChg>
      <pc:sldChg chg="modSp mod">
        <pc:chgData name="Rautaporras Petteri" userId="81ae4bc9-51ec-4b09-af2d-f08f9486593f" providerId="ADAL" clId="{1D1CE4B8-201D-4664-98DC-8B72DC7A3CCD}" dt="2022-08-04T11:32:35.914" v="83" actId="20577"/>
        <pc:sldMkLst>
          <pc:docMk/>
          <pc:sldMk cId="2825233040" sldId="270"/>
        </pc:sldMkLst>
        <pc:spChg chg="mod">
          <ac:chgData name="Rautaporras Petteri" userId="81ae4bc9-51ec-4b09-af2d-f08f9486593f" providerId="ADAL" clId="{1D1CE4B8-201D-4664-98DC-8B72DC7A3CCD}" dt="2022-08-04T11:32:35.914" v="83" actId="20577"/>
          <ac:spMkLst>
            <pc:docMk/>
            <pc:sldMk cId="2825233040" sldId="270"/>
            <ac:spMk id="7" creationId="{00000000-0000-0000-0000-000000000000}"/>
          </ac:spMkLst>
        </pc:spChg>
      </pc:sldChg>
      <pc:sldChg chg="modSp mod">
        <pc:chgData name="Rautaporras Petteri" userId="81ae4bc9-51ec-4b09-af2d-f08f9486593f" providerId="ADAL" clId="{1D1CE4B8-201D-4664-98DC-8B72DC7A3CCD}" dt="2022-08-04T11:32:45.782" v="91" actId="20577"/>
        <pc:sldMkLst>
          <pc:docMk/>
          <pc:sldMk cId="2806330046" sldId="271"/>
        </pc:sldMkLst>
        <pc:spChg chg="mod">
          <ac:chgData name="Rautaporras Petteri" userId="81ae4bc9-51ec-4b09-af2d-f08f9486593f" providerId="ADAL" clId="{1D1CE4B8-201D-4664-98DC-8B72DC7A3CCD}" dt="2022-08-04T11:32:45.782" v="91" actId="20577"/>
          <ac:spMkLst>
            <pc:docMk/>
            <pc:sldMk cId="2806330046" sldId="271"/>
            <ac:spMk id="7" creationId="{00000000-0000-0000-0000-000000000000}"/>
          </ac:spMkLst>
        </pc:spChg>
      </pc:sldChg>
      <pc:sldChg chg="modSp mod">
        <pc:chgData name="Rautaporras Petteri" userId="81ae4bc9-51ec-4b09-af2d-f08f9486593f" providerId="ADAL" clId="{1D1CE4B8-201D-4664-98DC-8B72DC7A3CCD}" dt="2022-08-04T11:30:26.823" v="31" actId="20577"/>
        <pc:sldMkLst>
          <pc:docMk/>
          <pc:sldMk cId="2197126578" sldId="278"/>
        </pc:sldMkLst>
        <pc:spChg chg="mod">
          <ac:chgData name="Rautaporras Petteri" userId="81ae4bc9-51ec-4b09-af2d-f08f9486593f" providerId="ADAL" clId="{1D1CE4B8-201D-4664-98DC-8B72DC7A3CCD}" dt="2022-08-04T11:30:26.823" v="31" actId="20577"/>
          <ac:spMkLst>
            <pc:docMk/>
            <pc:sldMk cId="2197126578" sldId="278"/>
            <ac:spMk id="7" creationId="{00000000-0000-0000-0000-000000000000}"/>
          </ac:spMkLst>
        </pc:spChg>
      </pc:sldChg>
      <pc:sldChg chg="modSp mod">
        <pc:chgData name="Rautaporras Petteri" userId="81ae4bc9-51ec-4b09-af2d-f08f9486593f" providerId="ADAL" clId="{1D1CE4B8-201D-4664-98DC-8B72DC7A3CCD}" dt="2022-08-04T11:31:11.540" v="57" actId="20577"/>
        <pc:sldMkLst>
          <pc:docMk/>
          <pc:sldMk cId="2102977637" sldId="279"/>
        </pc:sldMkLst>
        <pc:spChg chg="mod">
          <ac:chgData name="Rautaporras Petteri" userId="81ae4bc9-51ec-4b09-af2d-f08f9486593f" providerId="ADAL" clId="{1D1CE4B8-201D-4664-98DC-8B72DC7A3CCD}" dt="2022-08-04T11:31:11.540" v="57" actId="20577"/>
          <ac:spMkLst>
            <pc:docMk/>
            <pc:sldMk cId="2102977637" sldId="279"/>
            <ac:spMk id="7" creationId="{00000000-0000-0000-0000-000000000000}"/>
          </ac:spMkLst>
        </pc:spChg>
      </pc:sldChg>
      <pc:sldChg chg="modSp mod">
        <pc:chgData name="Rautaporras Petteri" userId="81ae4bc9-51ec-4b09-af2d-f08f9486593f" providerId="ADAL" clId="{1D1CE4B8-201D-4664-98DC-8B72DC7A3CCD}" dt="2022-08-04T11:31:56.407" v="65" actId="20577"/>
        <pc:sldMkLst>
          <pc:docMk/>
          <pc:sldMk cId="3516796208" sldId="280"/>
        </pc:sldMkLst>
        <pc:spChg chg="mod">
          <ac:chgData name="Rautaporras Petteri" userId="81ae4bc9-51ec-4b09-af2d-f08f9486593f" providerId="ADAL" clId="{1D1CE4B8-201D-4664-98DC-8B72DC7A3CCD}" dt="2022-08-04T11:31:56.407" v="65" actId="20577"/>
          <ac:spMkLst>
            <pc:docMk/>
            <pc:sldMk cId="3516796208" sldId="280"/>
            <ac:spMk id="7" creationId="{00000000-0000-0000-0000-000000000000}"/>
          </ac:spMkLst>
        </pc:spChg>
      </pc:sldChg>
    </pc:docChg>
  </pc:docChgLst>
  <pc:docChgLst>
    <pc:chgData name="Rautaporras Petteri" userId="81ae4bc9-51ec-4b09-af2d-f08f9486593f" providerId="ADAL" clId="{83812DCE-B094-42B3-BB64-01744A50B157}"/>
    <pc:docChg chg="modSld">
      <pc:chgData name="Rautaporras Petteri" userId="81ae4bc9-51ec-4b09-af2d-f08f9486593f" providerId="ADAL" clId="{83812DCE-B094-42B3-BB64-01744A50B157}" dt="2020-03-16T06:44:40.369" v="6"/>
      <pc:docMkLst>
        <pc:docMk/>
      </pc:docMkLst>
      <pc:sldChg chg="modSp">
        <pc:chgData name="Rautaporras Petteri" userId="81ae4bc9-51ec-4b09-af2d-f08f9486593f" providerId="ADAL" clId="{83812DCE-B094-42B3-BB64-01744A50B157}" dt="2020-03-16T06:44:40.369" v="6"/>
        <pc:sldMkLst>
          <pc:docMk/>
          <pc:sldMk cId="1206644979" sldId="257"/>
        </pc:sldMkLst>
        <pc:graphicFrameChg chg="mod">
          <ac:chgData name="Rautaporras Petteri" userId="81ae4bc9-51ec-4b09-af2d-f08f9486593f" providerId="ADAL" clId="{83812DCE-B094-42B3-BB64-01744A50B157}" dt="2020-03-16T06:44:40.369" v="6"/>
          <ac:graphicFrameMkLst>
            <pc:docMk/>
            <pc:sldMk cId="1206644979" sldId="257"/>
            <ac:graphicFrameMk id="11" creationId="{00000000-0000-0000-0000-000000000000}"/>
          </ac:graphicFrameMkLst>
        </pc:graphicFrameChg>
      </pc:sldChg>
    </pc:docChg>
  </pc:docChgLst>
  <pc:docChgLst>
    <pc:chgData name="Emaus Katriina" userId="e28635f8-d800-42ff-a913-92d375f1fb60" providerId="ADAL" clId="{0BD3DD62-9F3D-45FF-A63D-8DF5417E636D}"/>
    <pc:docChg chg="modSld">
      <pc:chgData name="Emaus Katriina" userId="e28635f8-d800-42ff-a913-92d375f1fb60" providerId="ADAL" clId="{0BD3DD62-9F3D-45FF-A63D-8DF5417E636D}" dt="2021-12-15T10:41:44.048" v="35"/>
      <pc:docMkLst>
        <pc:docMk/>
      </pc:docMkLst>
      <pc:sldChg chg="modSp">
        <pc:chgData name="Emaus Katriina" userId="e28635f8-d800-42ff-a913-92d375f1fb60" providerId="ADAL" clId="{0BD3DD62-9F3D-45FF-A63D-8DF5417E636D}" dt="2021-12-15T10:41:37.565" v="18"/>
        <pc:sldMkLst>
          <pc:docMk/>
          <pc:sldMk cId="1206644979" sldId="257"/>
        </pc:sldMkLst>
        <pc:graphicFrameChg chg="mod">
          <ac:chgData name="Emaus Katriina" userId="e28635f8-d800-42ff-a913-92d375f1fb60" providerId="ADAL" clId="{0BD3DD62-9F3D-45FF-A63D-8DF5417E636D}" dt="2021-12-15T10:41:37.565" v="18"/>
          <ac:graphicFrameMkLst>
            <pc:docMk/>
            <pc:sldMk cId="1206644979" sldId="257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BD3DD62-9F3D-45FF-A63D-8DF5417E636D}" dt="2021-12-15T10:41:40.166" v="24"/>
        <pc:sldMkLst>
          <pc:docMk/>
          <pc:sldMk cId="1918050049" sldId="262"/>
        </pc:sldMkLst>
        <pc:graphicFrameChg chg="mod">
          <ac:chgData name="Emaus Katriina" userId="e28635f8-d800-42ff-a913-92d375f1fb60" providerId="ADAL" clId="{0BD3DD62-9F3D-45FF-A63D-8DF5417E636D}" dt="2021-12-15T10:41:40.166" v="24"/>
          <ac:graphicFrameMkLst>
            <pc:docMk/>
            <pc:sldMk cId="1918050049" sldId="262"/>
            <ac:graphicFrameMk id="11" creationId="{E1D67CC8-2E73-4586-9B36-6402B556BBF8}"/>
          </ac:graphicFrameMkLst>
        </pc:graphicFrameChg>
      </pc:sldChg>
      <pc:sldChg chg="modSp">
        <pc:chgData name="Emaus Katriina" userId="e28635f8-d800-42ff-a913-92d375f1fb60" providerId="ADAL" clId="{0BD3DD62-9F3D-45FF-A63D-8DF5417E636D}" dt="2021-12-15T10:41:40.516" v="25"/>
        <pc:sldMkLst>
          <pc:docMk/>
          <pc:sldMk cId="2515183845" sldId="263"/>
        </pc:sldMkLst>
        <pc:graphicFrameChg chg="mod">
          <ac:chgData name="Emaus Katriina" userId="e28635f8-d800-42ff-a913-92d375f1fb60" providerId="ADAL" clId="{0BD3DD62-9F3D-45FF-A63D-8DF5417E636D}" dt="2021-12-15T10:41:40.516" v="25"/>
          <ac:graphicFrameMkLst>
            <pc:docMk/>
            <pc:sldMk cId="2515183845" sldId="263"/>
            <ac:graphicFrameMk id="11" creationId="{AE5CE531-2B4E-4941-899B-B620EF352223}"/>
          </ac:graphicFrameMkLst>
        </pc:graphicFrameChg>
      </pc:sldChg>
      <pc:sldChg chg="modSp">
        <pc:chgData name="Emaus Katriina" userId="e28635f8-d800-42ff-a913-92d375f1fb60" providerId="ADAL" clId="{0BD3DD62-9F3D-45FF-A63D-8DF5417E636D}" dt="2021-12-15T10:41:41.640" v="28"/>
        <pc:sldMkLst>
          <pc:docMk/>
          <pc:sldMk cId="246678502" sldId="266"/>
        </pc:sldMkLst>
        <pc:graphicFrameChg chg="mod">
          <ac:chgData name="Emaus Katriina" userId="e28635f8-d800-42ff-a913-92d375f1fb60" providerId="ADAL" clId="{0BD3DD62-9F3D-45FF-A63D-8DF5417E636D}" dt="2021-12-15T10:41:41.640" v="28"/>
          <ac:graphicFrameMkLst>
            <pc:docMk/>
            <pc:sldMk cId="246678502" sldId="266"/>
            <ac:graphicFrameMk id="14" creationId="{78274AAF-4869-4512-BE64-CFBC776539A8}"/>
          </ac:graphicFrameMkLst>
        </pc:graphicFrameChg>
      </pc:sldChg>
      <pc:sldChg chg="modSp">
        <pc:chgData name="Emaus Katriina" userId="e28635f8-d800-42ff-a913-92d375f1fb60" providerId="ADAL" clId="{0BD3DD62-9F3D-45FF-A63D-8DF5417E636D}" dt="2021-12-15T10:41:42.123" v="29"/>
        <pc:sldMkLst>
          <pc:docMk/>
          <pc:sldMk cId="1538556369" sldId="267"/>
        </pc:sldMkLst>
        <pc:graphicFrameChg chg="mod">
          <ac:chgData name="Emaus Katriina" userId="e28635f8-d800-42ff-a913-92d375f1fb60" providerId="ADAL" clId="{0BD3DD62-9F3D-45FF-A63D-8DF5417E636D}" dt="2021-12-15T10:41:42.123" v="29"/>
          <ac:graphicFrameMkLst>
            <pc:docMk/>
            <pc:sldMk cId="1538556369" sldId="267"/>
            <ac:graphicFrameMk id="15" creationId="{7C6CA8DC-EC18-49B0-8099-FB3EF2C6368A}"/>
          </ac:graphicFrameMkLst>
        </pc:graphicFrameChg>
      </pc:sldChg>
      <pc:sldChg chg="modSp">
        <pc:chgData name="Emaus Katriina" userId="e28635f8-d800-42ff-a913-92d375f1fb60" providerId="ADAL" clId="{0BD3DD62-9F3D-45FF-A63D-8DF5417E636D}" dt="2021-12-15T10:41:42.468" v="30"/>
        <pc:sldMkLst>
          <pc:docMk/>
          <pc:sldMk cId="273463712" sldId="268"/>
        </pc:sldMkLst>
        <pc:graphicFrameChg chg="mod">
          <ac:chgData name="Emaus Katriina" userId="e28635f8-d800-42ff-a913-92d375f1fb60" providerId="ADAL" clId="{0BD3DD62-9F3D-45FF-A63D-8DF5417E636D}" dt="2021-12-15T10:41:42.468" v="30"/>
          <ac:graphicFrameMkLst>
            <pc:docMk/>
            <pc:sldMk cId="273463712" sldId="268"/>
            <ac:graphicFrameMk id="12" creationId="{C6829366-E0C1-4191-AC31-8C8C50BA87E1}"/>
          </ac:graphicFrameMkLst>
        </pc:graphicFrameChg>
      </pc:sldChg>
      <pc:sldChg chg="modSp">
        <pc:chgData name="Emaus Katriina" userId="e28635f8-d800-42ff-a913-92d375f1fb60" providerId="ADAL" clId="{0BD3DD62-9F3D-45FF-A63D-8DF5417E636D}" dt="2021-12-15T10:41:42.807" v="31"/>
        <pc:sldMkLst>
          <pc:docMk/>
          <pc:sldMk cId="856746982" sldId="269"/>
        </pc:sldMkLst>
        <pc:graphicFrameChg chg="mod">
          <ac:chgData name="Emaus Katriina" userId="e28635f8-d800-42ff-a913-92d375f1fb60" providerId="ADAL" clId="{0BD3DD62-9F3D-45FF-A63D-8DF5417E636D}" dt="2021-12-15T10:41:42.807" v="31"/>
          <ac:graphicFrameMkLst>
            <pc:docMk/>
            <pc:sldMk cId="856746982" sldId="269"/>
            <ac:graphicFrameMk id="11" creationId="{EB4397A9-4577-4E2D-9E9B-01E531CF9410}"/>
          </ac:graphicFrameMkLst>
        </pc:graphicFrameChg>
      </pc:sldChg>
      <pc:sldChg chg="modSp">
        <pc:chgData name="Emaus Katriina" userId="e28635f8-d800-42ff-a913-92d375f1fb60" providerId="ADAL" clId="{0BD3DD62-9F3D-45FF-A63D-8DF5417E636D}" dt="2021-12-15T10:41:43.096" v="32"/>
        <pc:sldMkLst>
          <pc:docMk/>
          <pc:sldMk cId="2825233040" sldId="270"/>
        </pc:sldMkLst>
        <pc:graphicFrameChg chg="mod">
          <ac:chgData name="Emaus Katriina" userId="e28635f8-d800-42ff-a913-92d375f1fb60" providerId="ADAL" clId="{0BD3DD62-9F3D-45FF-A63D-8DF5417E636D}" dt="2021-12-15T10:41:43.096" v="32"/>
          <ac:graphicFrameMkLst>
            <pc:docMk/>
            <pc:sldMk cId="2825233040" sldId="270"/>
            <ac:graphicFrameMk id="11" creationId="{231D31A1-3DCF-4263-9B80-6ED5D2F111B3}"/>
          </ac:graphicFrameMkLst>
        </pc:graphicFrameChg>
      </pc:sldChg>
      <pc:sldChg chg="modSp">
        <pc:chgData name="Emaus Katriina" userId="e28635f8-d800-42ff-a913-92d375f1fb60" providerId="ADAL" clId="{0BD3DD62-9F3D-45FF-A63D-8DF5417E636D}" dt="2021-12-15T10:41:43.435" v="33"/>
        <pc:sldMkLst>
          <pc:docMk/>
          <pc:sldMk cId="2806330046" sldId="271"/>
        </pc:sldMkLst>
        <pc:graphicFrameChg chg="mod">
          <ac:chgData name="Emaus Katriina" userId="e28635f8-d800-42ff-a913-92d375f1fb60" providerId="ADAL" clId="{0BD3DD62-9F3D-45FF-A63D-8DF5417E636D}" dt="2021-12-15T10:41:43.435" v="33"/>
          <ac:graphicFrameMkLst>
            <pc:docMk/>
            <pc:sldMk cId="2806330046" sldId="271"/>
            <ac:graphicFrameMk id="11" creationId="{F42B7BED-3AB2-4374-B446-527DDB1A9C1B}"/>
          </ac:graphicFrameMkLst>
        </pc:graphicFrameChg>
      </pc:sldChg>
      <pc:sldChg chg="modSp">
        <pc:chgData name="Emaus Katriina" userId="e28635f8-d800-42ff-a913-92d375f1fb60" providerId="ADAL" clId="{0BD3DD62-9F3D-45FF-A63D-8DF5417E636D}" dt="2021-12-15T10:41:43.725" v="34"/>
        <pc:sldMkLst>
          <pc:docMk/>
          <pc:sldMk cId="632360914" sldId="272"/>
        </pc:sldMkLst>
        <pc:graphicFrameChg chg="mod">
          <ac:chgData name="Emaus Katriina" userId="e28635f8-d800-42ff-a913-92d375f1fb60" providerId="ADAL" clId="{0BD3DD62-9F3D-45FF-A63D-8DF5417E636D}" dt="2021-12-15T10:41:43.725" v="34"/>
          <ac:graphicFrameMkLst>
            <pc:docMk/>
            <pc:sldMk cId="632360914" sldId="272"/>
            <ac:graphicFrameMk id="11" creationId="{879E16C8-6810-4E03-91C6-E112BDDB235A}"/>
          </ac:graphicFrameMkLst>
        </pc:graphicFrameChg>
      </pc:sldChg>
      <pc:sldChg chg="modSp">
        <pc:chgData name="Emaus Katriina" userId="e28635f8-d800-42ff-a913-92d375f1fb60" providerId="ADAL" clId="{0BD3DD62-9F3D-45FF-A63D-8DF5417E636D}" dt="2021-12-15T10:41:44.048" v="35"/>
        <pc:sldMkLst>
          <pc:docMk/>
          <pc:sldMk cId="860414274" sldId="273"/>
        </pc:sldMkLst>
        <pc:graphicFrameChg chg="mod">
          <ac:chgData name="Emaus Katriina" userId="e28635f8-d800-42ff-a913-92d375f1fb60" providerId="ADAL" clId="{0BD3DD62-9F3D-45FF-A63D-8DF5417E636D}" dt="2021-12-15T10:41:44.048" v="35"/>
          <ac:graphicFrameMkLst>
            <pc:docMk/>
            <pc:sldMk cId="860414274" sldId="273"/>
            <ac:graphicFrameMk id="11" creationId="{62167E29-B991-4E85-9C72-29C1C901CC5F}"/>
          </ac:graphicFrameMkLst>
        </pc:graphicFrameChg>
      </pc:sldChg>
      <pc:sldChg chg="modSp">
        <pc:chgData name="Emaus Katriina" userId="e28635f8-d800-42ff-a913-92d375f1fb60" providerId="ADAL" clId="{0BD3DD62-9F3D-45FF-A63D-8DF5417E636D}" dt="2021-12-15T10:41:38.063" v="19"/>
        <pc:sldMkLst>
          <pc:docMk/>
          <pc:sldMk cId="1941248553" sldId="274"/>
        </pc:sldMkLst>
        <pc:graphicFrameChg chg="mod">
          <ac:chgData name="Emaus Katriina" userId="e28635f8-d800-42ff-a913-92d375f1fb60" providerId="ADAL" clId="{0BD3DD62-9F3D-45FF-A63D-8DF5417E636D}" dt="2021-12-15T10:41:38.063" v="19"/>
          <ac:graphicFrameMkLst>
            <pc:docMk/>
            <pc:sldMk cId="1941248553" sldId="274"/>
            <ac:graphicFrameMk id="11" creationId="{7E2BAE1F-40C2-43C0-BF43-5036D58D6D21}"/>
          </ac:graphicFrameMkLst>
        </pc:graphicFrameChg>
      </pc:sldChg>
      <pc:sldChg chg="modSp">
        <pc:chgData name="Emaus Katriina" userId="e28635f8-d800-42ff-a913-92d375f1fb60" providerId="ADAL" clId="{0BD3DD62-9F3D-45FF-A63D-8DF5417E636D}" dt="2021-12-15T10:41:38.771" v="21"/>
        <pc:sldMkLst>
          <pc:docMk/>
          <pc:sldMk cId="1375461628" sldId="275"/>
        </pc:sldMkLst>
        <pc:graphicFrameChg chg="mod">
          <ac:chgData name="Emaus Katriina" userId="e28635f8-d800-42ff-a913-92d375f1fb60" providerId="ADAL" clId="{0BD3DD62-9F3D-45FF-A63D-8DF5417E636D}" dt="2021-12-15T10:41:38.771" v="21"/>
          <ac:graphicFrameMkLst>
            <pc:docMk/>
            <pc:sldMk cId="1375461628" sldId="275"/>
            <ac:graphicFrameMk id="12" creationId="{C02B4F7C-AD88-4EA8-AECF-FA8E41979996}"/>
          </ac:graphicFrameMkLst>
        </pc:graphicFrameChg>
      </pc:sldChg>
      <pc:sldChg chg="modSp">
        <pc:chgData name="Emaus Katriina" userId="e28635f8-d800-42ff-a913-92d375f1fb60" providerId="ADAL" clId="{0BD3DD62-9F3D-45FF-A63D-8DF5417E636D}" dt="2021-12-15T10:41:38.390" v="20"/>
        <pc:sldMkLst>
          <pc:docMk/>
          <pc:sldMk cId="1629380301" sldId="276"/>
        </pc:sldMkLst>
        <pc:graphicFrameChg chg="mod">
          <ac:chgData name="Emaus Katriina" userId="e28635f8-d800-42ff-a913-92d375f1fb60" providerId="ADAL" clId="{0BD3DD62-9F3D-45FF-A63D-8DF5417E636D}" dt="2021-12-15T10:41:38.390" v="20"/>
          <ac:graphicFrameMkLst>
            <pc:docMk/>
            <pc:sldMk cId="1629380301" sldId="276"/>
            <ac:graphicFrameMk id="11" creationId="{AB0EE633-98EE-4B86-8F06-ECABADD7E928}"/>
          </ac:graphicFrameMkLst>
        </pc:graphicFrameChg>
      </pc:sldChg>
      <pc:sldChg chg="modSp">
        <pc:chgData name="Emaus Katriina" userId="e28635f8-d800-42ff-a913-92d375f1fb60" providerId="ADAL" clId="{0BD3DD62-9F3D-45FF-A63D-8DF5417E636D}" dt="2021-12-15T10:41:39.409" v="22"/>
        <pc:sldMkLst>
          <pc:docMk/>
          <pc:sldMk cId="675094320" sldId="277"/>
        </pc:sldMkLst>
        <pc:graphicFrameChg chg="mod">
          <ac:chgData name="Emaus Katriina" userId="e28635f8-d800-42ff-a913-92d375f1fb60" providerId="ADAL" clId="{0BD3DD62-9F3D-45FF-A63D-8DF5417E636D}" dt="2021-12-15T10:41:39.409" v="22"/>
          <ac:graphicFrameMkLst>
            <pc:docMk/>
            <pc:sldMk cId="675094320" sldId="277"/>
            <ac:graphicFrameMk id="12" creationId="{AA299997-FF80-4706-B82D-E65CE966E2BB}"/>
          </ac:graphicFrameMkLst>
        </pc:graphicFrameChg>
      </pc:sldChg>
      <pc:sldChg chg="modSp">
        <pc:chgData name="Emaus Katriina" userId="e28635f8-d800-42ff-a913-92d375f1fb60" providerId="ADAL" clId="{0BD3DD62-9F3D-45FF-A63D-8DF5417E636D}" dt="2021-12-15T10:41:39.743" v="23"/>
        <pc:sldMkLst>
          <pc:docMk/>
          <pc:sldMk cId="2197126578" sldId="278"/>
        </pc:sldMkLst>
        <pc:graphicFrameChg chg="mod">
          <ac:chgData name="Emaus Katriina" userId="e28635f8-d800-42ff-a913-92d375f1fb60" providerId="ADAL" clId="{0BD3DD62-9F3D-45FF-A63D-8DF5417E636D}" dt="2021-12-15T10:41:39.743" v="23"/>
          <ac:graphicFrameMkLst>
            <pc:docMk/>
            <pc:sldMk cId="2197126578" sldId="278"/>
            <ac:graphicFrameMk id="11" creationId="{F077E93E-0165-48D3-93CF-59717D3C0A31}"/>
          </ac:graphicFrameMkLst>
        </pc:graphicFrameChg>
      </pc:sldChg>
      <pc:sldChg chg="modSp">
        <pc:chgData name="Emaus Katriina" userId="e28635f8-d800-42ff-a913-92d375f1fb60" providerId="ADAL" clId="{0BD3DD62-9F3D-45FF-A63D-8DF5417E636D}" dt="2021-12-15T10:41:40.821" v="26"/>
        <pc:sldMkLst>
          <pc:docMk/>
          <pc:sldMk cId="2102977637" sldId="279"/>
        </pc:sldMkLst>
        <pc:graphicFrameChg chg="mod">
          <ac:chgData name="Emaus Katriina" userId="e28635f8-d800-42ff-a913-92d375f1fb60" providerId="ADAL" clId="{0BD3DD62-9F3D-45FF-A63D-8DF5417E636D}" dt="2021-12-15T10:41:40.821" v="26"/>
          <ac:graphicFrameMkLst>
            <pc:docMk/>
            <pc:sldMk cId="2102977637" sldId="279"/>
            <ac:graphicFrameMk id="12" creationId="{1E9A2289-2916-497D-B4AD-28F8484F4EE4}"/>
          </ac:graphicFrameMkLst>
        </pc:graphicFrameChg>
      </pc:sldChg>
      <pc:sldChg chg="modSp">
        <pc:chgData name="Emaus Katriina" userId="e28635f8-d800-42ff-a913-92d375f1fb60" providerId="ADAL" clId="{0BD3DD62-9F3D-45FF-A63D-8DF5417E636D}" dt="2021-12-15T10:41:41.160" v="27"/>
        <pc:sldMkLst>
          <pc:docMk/>
          <pc:sldMk cId="3516796208" sldId="280"/>
        </pc:sldMkLst>
        <pc:graphicFrameChg chg="mod">
          <ac:chgData name="Emaus Katriina" userId="e28635f8-d800-42ff-a913-92d375f1fb60" providerId="ADAL" clId="{0BD3DD62-9F3D-45FF-A63D-8DF5417E636D}" dt="2021-12-15T10:41:41.160" v="27"/>
          <ac:graphicFrameMkLst>
            <pc:docMk/>
            <pc:sldMk cId="3516796208" sldId="280"/>
            <ac:graphicFrameMk id="12" creationId="{B1C744D3-BBDF-45CF-8215-F96BA25BD8D0}"/>
          </ac:graphicFrameMkLst>
        </pc:graphicFrameChg>
      </pc:sldChg>
    </pc:docChg>
  </pc:docChgLst>
  <pc:docChgLst>
    <pc:chgData name="Emaus Katriina" userId="e28635f8-d800-42ff-a913-92d375f1fb60" providerId="ADAL" clId="{B84ED078-1D0F-43DC-824D-8C54DD4E38B4}"/>
    <pc:docChg chg="modSld">
      <pc:chgData name="Emaus Katriina" userId="e28635f8-d800-42ff-a913-92d375f1fb60" providerId="ADAL" clId="{B84ED078-1D0F-43DC-824D-8C54DD4E38B4}" dt="2020-04-16T07:48:53.199" v="35"/>
      <pc:docMkLst>
        <pc:docMk/>
      </pc:docMkLst>
      <pc:sldChg chg="modSp">
        <pc:chgData name="Emaus Katriina" userId="e28635f8-d800-42ff-a913-92d375f1fb60" providerId="ADAL" clId="{B84ED078-1D0F-43DC-824D-8C54DD4E38B4}" dt="2020-04-16T07:48:48.121" v="18"/>
        <pc:sldMkLst>
          <pc:docMk/>
          <pc:sldMk cId="1206644979" sldId="257"/>
        </pc:sldMkLst>
        <pc:graphicFrameChg chg="mod">
          <ac:chgData name="Emaus Katriina" userId="e28635f8-d800-42ff-a913-92d375f1fb60" providerId="ADAL" clId="{B84ED078-1D0F-43DC-824D-8C54DD4E38B4}" dt="2020-04-16T07:48:48.121" v="18"/>
          <ac:graphicFrameMkLst>
            <pc:docMk/>
            <pc:sldMk cId="1206644979" sldId="257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84ED078-1D0F-43DC-824D-8C54DD4E38B4}" dt="2020-04-16T07:48:50.056" v="24"/>
        <pc:sldMkLst>
          <pc:docMk/>
          <pc:sldMk cId="1918050049" sldId="262"/>
        </pc:sldMkLst>
        <pc:graphicFrameChg chg="mod">
          <ac:chgData name="Emaus Katriina" userId="e28635f8-d800-42ff-a913-92d375f1fb60" providerId="ADAL" clId="{B84ED078-1D0F-43DC-824D-8C54DD4E38B4}" dt="2020-04-16T07:48:50.056" v="24"/>
          <ac:graphicFrameMkLst>
            <pc:docMk/>
            <pc:sldMk cId="1918050049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84ED078-1D0F-43DC-824D-8C54DD4E38B4}" dt="2020-04-16T07:48:50.327" v="25"/>
        <pc:sldMkLst>
          <pc:docMk/>
          <pc:sldMk cId="2515183845" sldId="263"/>
        </pc:sldMkLst>
        <pc:graphicFrameChg chg="mod">
          <ac:chgData name="Emaus Katriina" userId="e28635f8-d800-42ff-a913-92d375f1fb60" providerId="ADAL" clId="{B84ED078-1D0F-43DC-824D-8C54DD4E38B4}" dt="2020-04-16T07:48:50.327" v="25"/>
          <ac:graphicFrameMkLst>
            <pc:docMk/>
            <pc:sldMk cId="2515183845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84ED078-1D0F-43DC-824D-8C54DD4E38B4}" dt="2020-04-16T07:48:51.264" v="28"/>
        <pc:sldMkLst>
          <pc:docMk/>
          <pc:sldMk cId="246678502" sldId="266"/>
        </pc:sldMkLst>
        <pc:graphicFrameChg chg="mod">
          <ac:chgData name="Emaus Katriina" userId="e28635f8-d800-42ff-a913-92d375f1fb60" providerId="ADAL" clId="{B84ED078-1D0F-43DC-824D-8C54DD4E38B4}" dt="2020-04-16T07:48:51.264" v="28"/>
          <ac:graphicFrameMkLst>
            <pc:docMk/>
            <pc:sldMk cId="246678502" sldId="266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84ED078-1D0F-43DC-824D-8C54DD4E38B4}" dt="2020-04-16T07:48:51.521" v="29"/>
        <pc:sldMkLst>
          <pc:docMk/>
          <pc:sldMk cId="1538556369" sldId="267"/>
        </pc:sldMkLst>
        <pc:graphicFrameChg chg="mod">
          <ac:chgData name="Emaus Katriina" userId="e28635f8-d800-42ff-a913-92d375f1fb60" providerId="ADAL" clId="{B84ED078-1D0F-43DC-824D-8C54DD4E38B4}" dt="2020-04-16T07:48:51.521" v="29"/>
          <ac:graphicFrameMkLst>
            <pc:docMk/>
            <pc:sldMk cId="1538556369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84ED078-1D0F-43DC-824D-8C54DD4E38B4}" dt="2020-04-16T07:48:51.855" v="30"/>
        <pc:sldMkLst>
          <pc:docMk/>
          <pc:sldMk cId="273463712" sldId="268"/>
        </pc:sldMkLst>
        <pc:graphicFrameChg chg="mod">
          <ac:chgData name="Emaus Katriina" userId="e28635f8-d800-42ff-a913-92d375f1fb60" providerId="ADAL" clId="{B84ED078-1D0F-43DC-824D-8C54DD4E38B4}" dt="2020-04-16T07:48:51.855" v="30"/>
          <ac:graphicFrameMkLst>
            <pc:docMk/>
            <pc:sldMk cId="273463712" sldId="268"/>
            <ac:graphicFrameMk id="12" creationId="{FD5ECE80-457D-4FCF-A0F1-8A03FB0A62B9}"/>
          </ac:graphicFrameMkLst>
        </pc:graphicFrameChg>
      </pc:sldChg>
      <pc:sldChg chg="modSp">
        <pc:chgData name="Emaus Katriina" userId="e28635f8-d800-42ff-a913-92d375f1fb60" providerId="ADAL" clId="{B84ED078-1D0F-43DC-824D-8C54DD4E38B4}" dt="2020-04-16T07:48:52.104" v="31"/>
        <pc:sldMkLst>
          <pc:docMk/>
          <pc:sldMk cId="856746982" sldId="269"/>
        </pc:sldMkLst>
        <pc:graphicFrameChg chg="mod">
          <ac:chgData name="Emaus Katriina" userId="e28635f8-d800-42ff-a913-92d375f1fb60" providerId="ADAL" clId="{B84ED078-1D0F-43DC-824D-8C54DD4E38B4}" dt="2020-04-16T07:48:52.104" v="31"/>
          <ac:graphicFrameMkLst>
            <pc:docMk/>
            <pc:sldMk cId="856746982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84ED078-1D0F-43DC-824D-8C54DD4E38B4}" dt="2020-04-16T07:48:52.332" v="32"/>
        <pc:sldMkLst>
          <pc:docMk/>
          <pc:sldMk cId="2825233040" sldId="270"/>
        </pc:sldMkLst>
        <pc:graphicFrameChg chg="mod">
          <ac:chgData name="Emaus Katriina" userId="e28635f8-d800-42ff-a913-92d375f1fb60" providerId="ADAL" clId="{B84ED078-1D0F-43DC-824D-8C54DD4E38B4}" dt="2020-04-16T07:48:52.332" v="32"/>
          <ac:graphicFrameMkLst>
            <pc:docMk/>
            <pc:sldMk cId="2825233040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84ED078-1D0F-43DC-824D-8C54DD4E38B4}" dt="2020-04-16T07:48:52.584" v="33"/>
        <pc:sldMkLst>
          <pc:docMk/>
          <pc:sldMk cId="2806330046" sldId="271"/>
        </pc:sldMkLst>
        <pc:graphicFrameChg chg="mod">
          <ac:chgData name="Emaus Katriina" userId="e28635f8-d800-42ff-a913-92d375f1fb60" providerId="ADAL" clId="{B84ED078-1D0F-43DC-824D-8C54DD4E38B4}" dt="2020-04-16T07:48:52.584" v="33"/>
          <ac:graphicFrameMkLst>
            <pc:docMk/>
            <pc:sldMk cId="28063300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84ED078-1D0F-43DC-824D-8C54DD4E38B4}" dt="2020-04-16T07:48:52.970" v="34"/>
        <pc:sldMkLst>
          <pc:docMk/>
          <pc:sldMk cId="632360914" sldId="272"/>
        </pc:sldMkLst>
        <pc:graphicFrameChg chg="mod">
          <ac:chgData name="Emaus Katriina" userId="e28635f8-d800-42ff-a913-92d375f1fb60" providerId="ADAL" clId="{B84ED078-1D0F-43DC-824D-8C54DD4E38B4}" dt="2020-04-16T07:48:52.970" v="34"/>
          <ac:graphicFrameMkLst>
            <pc:docMk/>
            <pc:sldMk cId="632360914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84ED078-1D0F-43DC-824D-8C54DD4E38B4}" dt="2020-04-16T07:48:53.199" v="35"/>
        <pc:sldMkLst>
          <pc:docMk/>
          <pc:sldMk cId="860414274" sldId="273"/>
        </pc:sldMkLst>
        <pc:graphicFrameChg chg="mod">
          <ac:chgData name="Emaus Katriina" userId="e28635f8-d800-42ff-a913-92d375f1fb60" providerId="ADAL" clId="{B84ED078-1D0F-43DC-824D-8C54DD4E38B4}" dt="2020-04-16T07:48:53.199" v="35"/>
          <ac:graphicFrameMkLst>
            <pc:docMk/>
            <pc:sldMk cId="860414274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84ED078-1D0F-43DC-824D-8C54DD4E38B4}" dt="2020-04-16T07:48:48.442" v="19"/>
        <pc:sldMkLst>
          <pc:docMk/>
          <pc:sldMk cId="1941248553" sldId="274"/>
        </pc:sldMkLst>
        <pc:graphicFrameChg chg="mod">
          <ac:chgData name="Emaus Katriina" userId="e28635f8-d800-42ff-a913-92d375f1fb60" providerId="ADAL" clId="{B84ED078-1D0F-43DC-824D-8C54DD4E38B4}" dt="2020-04-16T07:48:48.442" v="19"/>
          <ac:graphicFrameMkLst>
            <pc:docMk/>
            <pc:sldMk cId="1941248553" sldId="274"/>
            <ac:graphicFrameMk id="11" creationId="{7E2BAE1F-40C2-43C0-BF43-5036D58D6D21}"/>
          </ac:graphicFrameMkLst>
        </pc:graphicFrameChg>
      </pc:sldChg>
      <pc:sldChg chg="modSp">
        <pc:chgData name="Emaus Katriina" userId="e28635f8-d800-42ff-a913-92d375f1fb60" providerId="ADAL" clId="{B84ED078-1D0F-43DC-824D-8C54DD4E38B4}" dt="2020-04-16T07:48:49.006" v="21"/>
        <pc:sldMkLst>
          <pc:docMk/>
          <pc:sldMk cId="1375461628" sldId="275"/>
        </pc:sldMkLst>
        <pc:graphicFrameChg chg="mod">
          <ac:chgData name="Emaus Katriina" userId="e28635f8-d800-42ff-a913-92d375f1fb60" providerId="ADAL" clId="{B84ED078-1D0F-43DC-824D-8C54DD4E38B4}" dt="2020-04-16T07:48:49.006" v="21"/>
          <ac:graphicFrameMkLst>
            <pc:docMk/>
            <pc:sldMk cId="1375461628" sldId="275"/>
            <ac:graphicFrameMk id="12" creationId="{C02B4F7C-AD88-4EA8-AECF-FA8E41979996}"/>
          </ac:graphicFrameMkLst>
        </pc:graphicFrameChg>
      </pc:sldChg>
      <pc:sldChg chg="modSp">
        <pc:chgData name="Emaus Katriina" userId="e28635f8-d800-42ff-a913-92d375f1fb60" providerId="ADAL" clId="{B84ED078-1D0F-43DC-824D-8C54DD4E38B4}" dt="2020-04-16T07:48:48.726" v="20"/>
        <pc:sldMkLst>
          <pc:docMk/>
          <pc:sldMk cId="1629380301" sldId="276"/>
        </pc:sldMkLst>
        <pc:graphicFrameChg chg="mod">
          <ac:chgData name="Emaus Katriina" userId="e28635f8-d800-42ff-a913-92d375f1fb60" providerId="ADAL" clId="{B84ED078-1D0F-43DC-824D-8C54DD4E38B4}" dt="2020-04-16T07:48:48.726" v="20"/>
          <ac:graphicFrameMkLst>
            <pc:docMk/>
            <pc:sldMk cId="1629380301" sldId="276"/>
            <ac:graphicFrameMk id="11" creationId="{AB0EE633-98EE-4B86-8F06-ECABADD7E928}"/>
          </ac:graphicFrameMkLst>
        </pc:graphicFrameChg>
      </pc:sldChg>
      <pc:sldChg chg="modSp">
        <pc:chgData name="Emaus Katriina" userId="e28635f8-d800-42ff-a913-92d375f1fb60" providerId="ADAL" clId="{B84ED078-1D0F-43DC-824D-8C54DD4E38B4}" dt="2020-04-16T07:48:49.540" v="22"/>
        <pc:sldMkLst>
          <pc:docMk/>
          <pc:sldMk cId="675094320" sldId="277"/>
        </pc:sldMkLst>
        <pc:graphicFrameChg chg="mod">
          <ac:chgData name="Emaus Katriina" userId="e28635f8-d800-42ff-a913-92d375f1fb60" providerId="ADAL" clId="{B84ED078-1D0F-43DC-824D-8C54DD4E38B4}" dt="2020-04-16T07:48:49.540" v="22"/>
          <ac:graphicFrameMkLst>
            <pc:docMk/>
            <pc:sldMk cId="675094320" sldId="277"/>
            <ac:graphicFrameMk id="11" creationId="{6C7812AD-A4EB-45F5-8011-CA29437D9331}"/>
          </ac:graphicFrameMkLst>
        </pc:graphicFrameChg>
      </pc:sldChg>
      <pc:sldChg chg="modSp">
        <pc:chgData name="Emaus Katriina" userId="e28635f8-d800-42ff-a913-92d375f1fb60" providerId="ADAL" clId="{B84ED078-1D0F-43DC-824D-8C54DD4E38B4}" dt="2020-04-16T07:48:49.809" v="23"/>
        <pc:sldMkLst>
          <pc:docMk/>
          <pc:sldMk cId="2197126578" sldId="278"/>
        </pc:sldMkLst>
        <pc:graphicFrameChg chg="mod">
          <ac:chgData name="Emaus Katriina" userId="e28635f8-d800-42ff-a913-92d375f1fb60" providerId="ADAL" clId="{B84ED078-1D0F-43DC-824D-8C54DD4E38B4}" dt="2020-04-16T07:48:49.809" v="23"/>
          <ac:graphicFrameMkLst>
            <pc:docMk/>
            <pc:sldMk cId="2197126578" sldId="278"/>
            <ac:graphicFrameMk id="19" creationId="{7D3FCC08-3A94-498F-9461-CD6BFB4A7F7B}"/>
          </ac:graphicFrameMkLst>
        </pc:graphicFrameChg>
      </pc:sldChg>
      <pc:sldChg chg="modSp">
        <pc:chgData name="Emaus Katriina" userId="e28635f8-d800-42ff-a913-92d375f1fb60" providerId="ADAL" clId="{B84ED078-1D0F-43DC-824D-8C54DD4E38B4}" dt="2020-04-16T07:48:50.630" v="26"/>
        <pc:sldMkLst>
          <pc:docMk/>
          <pc:sldMk cId="2102977637" sldId="279"/>
        </pc:sldMkLst>
        <pc:graphicFrameChg chg="mod">
          <ac:chgData name="Emaus Katriina" userId="e28635f8-d800-42ff-a913-92d375f1fb60" providerId="ADAL" clId="{B84ED078-1D0F-43DC-824D-8C54DD4E38B4}" dt="2020-04-16T07:48:50.630" v="26"/>
          <ac:graphicFrameMkLst>
            <pc:docMk/>
            <pc:sldMk cId="2102977637" sldId="279"/>
            <ac:graphicFrameMk id="11" creationId="{AA0EB232-84F2-4641-850E-DC8E0D5CBDA1}"/>
          </ac:graphicFrameMkLst>
        </pc:graphicFrameChg>
      </pc:sldChg>
      <pc:sldChg chg="modSp">
        <pc:chgData name="Emaus Katriina" userId="e28635f8-d800-42ff-a913-92d375f1fb60" providerId="ADAL" clId="{B84ED078-1D0F-43DC-824D-8C54DD4E38B4}" dt="2020-04-16T07:48:50.899" v="27"/>
        <pc:sldMkLst>
          <pc:docMk/>
          <pc:sldMk cId="3516796208" sldId="280"/>
        </pc:sldMkLst>
        <pc:graphicFrameChg chg="mod">
          <ac:chgData name="Emaus Katriina" userId="e28635f8-d800-42ff-a913-92d375f1fb60" providerId="ADAL" clId="{B84ED078-1D0F-43DC-824D-8C54DD4E38B4}" dt="2020-04-16T07:48:50.899" v="27"/>
          <ac:graphicFrameMkLst>
            <pc:docMk/>
            <pc:sldMk cId="3516796208" sldId="280"/>
            <ac:graphicFrameMk id="11" creationId="{1FB32001-A84F-4171-8C5F-93CCE767E991}"/>
          </ac:graphicFrameMkLst>
        </pc:graphicFrameChg>
      </pc:sldChg>
    </pc:docChg>
  </pc:docChgLst>
  <pc:docChgLst>
    <pc:chgData name="Emaus Katriina" userId="e28635f8-d800-42ff-a913-92d375f1fb60" providerId="ADAL" clId="{086C8223-59AF-41C7-B022-4F133B1F05F9}"/>
    <pc:docChg chg="modSld">
      <pc:chgData name="Emaus Katriina" userId="e28635f8-d800-42ff-a913-92d375f1fb60" providerId="ADAL" clId="{086C8223-59AF-41C7-B022-4F133B1F05F9}" dt="2022-04-19T06:44:59.005" v="99"/>
      <pc:docMkLst>
        <pc:docMk/>
      </pc:docMkLst>
      <pc:sldChg chg="modSp">
        <pc:chgData name="Emaus Katriina" userId="e28635f8-d800-42ff-a913-92d375f1fb60" providerId="ADAL" clId="{086C8223-59AF-41C7-B022-4F133B1F05F9}" dt="2022-04-19T06:44:45.085" v="82"/>
        <pc:sldMkLst>
          <pc:docMk/>
          <pc:sldMk cId="1206644979" sldId="257"/>
        </pc:sldMkLst>
        <pc:graphicFrameChg chg="mod">
          <ac:chgData name="Emaus Katriina" userId="e28635f8-d800-42ff-a913-92d375f1fb60" providerId="ADAL" clId="{086C8223-59AF-41C7-B022-4F133B1F05F9}" dt="2022-04-19T06:44:45.085" v="82"/>
          <ac:graphicFrameMkLst>
            <pc:docMk/>
            <pc:sldMk cId="1206644979" sldId="257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86C8223-59AF-41C7-B022-4F133B1F05F9}" dt="2022-04-19T06:44:50.484" v="88"/>
        <pc:sldMkLst>
          <pc:docMk/>
          <pc:sldMk cId="1918050049" sldId="262"/>
        </pc:sldMkLst>
        <pc:graphicFrameChg chg="mod">
          <ac:chgData name="Emaus Katriina" userId="e28635f8-d800-42ff-a913-92d375f1fb60" providerId="ADAL" clId="{086C8223-59AF-41C7-B022-4F133B1F05F9}" dt="2022-04-19T06:44:50.484" v="88"/>
          <ac:graphicFrameMkLst>
            <pc:docMk/>
            <pc:sldMk cId="1918050049" sldId="262"/>
            <ac:graphicFrameMk id="11" creationId="{E1D67CC8-2E73-4586-9B36-6402B556BBF8}"/>
          </ac:graphicFrameMkLst>
        </pc:graphicFrameChg>
      </pc:sldChg>
      <pc:sldChg chg="modSp">
        <pc:chgData name="Emaus Katriina" userId="e28635f8-d800-42ff-a913-92d375f1fb60" providerId="ADAL" clId="{086C8223-59AF-41C7-B022-4F133B1F05F9}" dt="2022-04-19T06:44:51.385" v="89"/>
        <pc:sldMkLst>
          <pc:docMk/>
          <pc:sldMk cId="2515183845" sldId="263"/>
        </pc:sldMkLst>
        <pc:graphicFrameChg chg="mod">
          <ac:chgData name="Emaus Katriina" userId="e28635f8-d800-42ff-a913-92d375f1fb60" providerId="ADAL" clId="{086C8223-59AF-41C7-B022-4F133B1F05F9}" dt="2022-04-19T06:44:51.385" v="89"/>
          <ac:graphicFrameMkLst>
            <pc:docMk/>
            <pc:sldMk cId="2515183845" sldId="263"/>
            <ac:graphicFrameMk id="11" creationId="{AE5CE531-2B4E-4941-899B-B620EF352223}"/>
          </ac:graphicFrameMkLst>
        </pc:graphicFrameChg>
      </pc:sldChg>
      <pc:sldChg chg="modSp">
        <pc:chgData name="Emaus Katriina" userId="e28635f8-d800-42ff-a913-92d375f1fb60" providerId="ADAL" clId="{086C8223-59AF-41C7-B022-4F133B1F05F9}" dt="2022-04-19T06:44:54.060" v="92"/>
        <pc:sldMkLst>
          <pc:docMk/>
          <pc:sldMk cId="246678502" sldId="266"/>
        </pc:sldMkLst>
        <pc:graphicFrameChg chg="mod">
          <ac:chgData name="Emaus Katriina" userId="e28635f8-d800-42ff-a913-92d375f1fb60" providerId="ADAL" clId="{086C8223-59AF-41C7-B022-4F133B1F05F9}" dt="2022-04-19T06:44:54.060" v="92"/>
          <ac:graphicFrameMkLst>
            <pc:docMk/>
            <pc:sldMk cId="246678502" sldId="266"/>
            <ac:graphicFrameMk id="14" creationId="{78274AAF-4869-4512-BE64-CFBC776539A8}"/>
          </ac:graphicFrameMkLst>
        </pc:graphicFrameChg>
      </pc:sldChg>
      <pc:sldChg chg="modSp">
        <pc:chgData name="Emaus Katriina" userId="e28635f8-d800-42ff-a913-92d375f1fb60" providerId="ADAL" clId="{086C8223-59AF-41C7-B022-4F133B1F05F9}" dt="2022-04-19T06:44:54.805" v="93"/>
        <pc:sldMkLst>
          <pc:docMk/>
          <pc:sldMk cId="1538556369" sldId="267"/>
        </pc:sldMkLst>
        <pc:graphicFrameChg chg="mod">
          <ac:chgData name="Emaus Katriina" userId="e28635f8-d800-42ff-a913-92d375f1fb60" providerId="ADAL" clId="{086C8223-59AF-41C7-B022-4F133B1F05F9}" dt="2022-04-19T06:44:54.805" v="93"/>
          <ac:graphicFrameMkLst>
            <pc:docMk/>
            <pc:sldMk cId="1538556369" sldId="267"/>
            <ac:graphicFrameMk id="15" creationId="{7C6CA8DC-EC18-49B0-8099-FB3EF2C6368A}"/>
          </ac:graphicFrameMkLst>
        </pc:graphicFrameChg>
      </pc:sldChg>
      <pc:sldChg chg="modSp">
        <pc:chgData name="Emaus Katriina" userId="e28635f8-d800-42ff-a913-92d375f1fb60" providerId="ADAL" clId="{086C8223-59AF-41C7-B022-4F133B1F05F9}" dt="2022-04-19T06:44:55.942" v="94"/>
        <pc:sldMkLst>
          <pc:docMk/>
          <pc:sldMk cId="273463712" sldId="268"/>
        </pc:sldMkLst>
        <pc:graphicFrameChg chg="mod">
          <ac:chgData name="Emaus Katriina" userId="e28635f8-d800-42ff-a913-92d375f1fb60" providerId="ADAL" clId="{086C8223-59AF-41C7-B022-4F133B1F05F9}" dt="2022-04-19T06:44:55.942" v="94"/>
          <ac:graphicFrameMkLst>
            <pc:docMk/>
            <pc:sldMk cId="273463712" sldId="268"/>
            <ac:graphicFrameMk id="12" creationId="{C6829366-E0C1-4191-AC31-8C8C50BA87E1}"/>
          </ac:graphicFrameMkLst>
        </pc:graphicFrameChg>
      </pc:sldChg>
      <pc:sldChg chg="modSp">
        <pc:chgData name="Emaus Katriina" userId="e28635f8-d800-42ff-a913-92d375f1fb60" providerId="ADAL" clId="{086C8223-59AF-41C7-B022-4F133B1F05F9}" dt="2022-04-19T06:44:56.583" v="95"/>
        <pc:sldMkLst>
          <pc:docMk/>
          <pc:sldMk cId="856746982" sldId="269"/>
        </pc:sldMkLst>
        <pc:graphicFrameChg chg="mod">
          <ac:chgData name="Emaus Katriina" userId="e28635f8-d800-42ff-a913-92d375f1fb60" providerId="ADAL" clId="{086C8223-59AF-41C7-B022-4F133B1F05F9}" dt="2022-04-19T06:44:56.583" v="95"/>
          <ac:graphicFrameMkLst>
            <pc:docMk/>
            <pc:sldMk cId="856746982" sldId="269"/>
            <ac:graphicFrameMk id="11" creationId="{EB4397A9-4577-4E2D-9E9B-01E531CF9410}"/>
          </ac:graphicFrameMkLst>
        </pc:graphicFrameChg>
      </pc:sldChg>
      <pc:sldChg chg="modSp">
        <pc:chgData name="Emaus Katriina" userId="e28635f8-d800-42ff-a913-92d375f1fb60" providerId="ADAL" clId="{086C8223-59AF-41C7-B022-4F133B1F05F9}" dt="2022-04-19T06:44:57.198" v="96"/>
        <pc:sldMkLst>
          <pc:docMk/>
          <pc:sldMk cId="2825233040" sldId="270"/>
        </pc:sldMkLst>
        <pc:graphicFrameChg chg="mod">
          <ac:chgData name="Emaus Katriina" userId="e28635f8-d800-42ff-a913-92d375f1fb60" providerId="ADAL" clId="{086C8223-59AF-41C7-B022-4F133B1F05F9}" dt="2022-04-19T06:44:57.198" v="96"/>
          <ac:graphicFrameMkLst>
            <pc:docMk/>
            <pc:sldMk cId="2825233040" sldId="270"/>
            <ac:graphicFrameMk id="11" creationId="{231D31A1-3DCF-4263-9B80-6ED5D2F111B3}"/>
          </ac:graphicFrameMkLst>
        </pc:graphicFrameChg>
      </pc:sldChg>
      <pc:sldChg chg="modSp">
        <pc:chgData name="Emaus Katriina" userId="e28635f8-d800-42ff-a913-92d375f1fb60" providerId="ADAL" clId="{086C8223-59AF-41C7-B022-4F133B1F05F9}" dt="2022-04-19T06:44:57.788" v="97"/>
        <pc:sldMkLst>
          <pc:docMk/>
          <pc:sldMk cId="2806330046" sldId="271"/>
        </pc:sldMkLst>
        <pc:graphicFrameChg chg="mod">
          <ac:chgData name="Emaus Katriina" userId="e28635f8-d800-42ff-a913-92d375f1fb60" providerId="ADAL" clId="{086C8223-59AF-41C7-B022-4F133B1F05F9}" dt="2022-04-19T06:44:57.788" v="97"/>
          <ac:graphicFrameMkLst>
            <pc:docMk/>
            <pc:sldMk cId="2806330046" sldId="271"/>
            <ac:graphicFrameMk id="11" creationId="{F42B7BED-3AB2-4374-B446-527DDB1A9C1B}"/>
          </ac:graphicFrameMkLst>
        </pc:graphicFrameChg>
      </pc:sldChg>
      <pc:sldChg chg="modSp">
        <pc:chgData name="Emaus Katriina" userId="e28635f8-d800-42ff-a913-92d375f1fb60" providerId="ADAL" clId="{086C8223-59AF-41C7-B022-4F133B1F05F9}" dt="2022-04-19T06:44:58.391" v="98"/>
        <pc:sldMkLst>
          <pc:docMk/>
          <pc:sldMk cId="632360914" sldId="272"/>
        </pc:sldMkLst>
        <pc:graphicFrameChg chg="mod">
          <ac:chgData name="Emaus Katriina" userId="e28635f8-d800-42ff-a913-92d375f1fb60" providerId="ADAL" clId="{086C8223-59AF-41C7-B022-4F133B1F05F9}" dt="2022-04-19T06:44:58.391" v="98"/>
          <ac:graphicFrameMkLst>
            <pc:docMk/>
            <pc:sldMk cId="632360914" sldId="272"/>
            <ac:graphicFrameMk id="11" creationId="{879E16C8-6810-4E03-91C6-E112BDDB235A}"/>
          </ac:graphicFrameMkLst>
        </pc:graphicFrameChg>
      </pc:sldChg>
      <pc:sldChg chg="modSp">
        <pc:chgData name="Emaus Katriina" userId="e28635f8-d800-42ff-a913-92d375f1fb60" providerId="ADAL" clId="{086C8223-59AF-41C7-B022-4F133B1F05F9}" dt="2022-04-19T06:44:59.005" v="99"/>
        <pc:sldMkLst>
          <pc:docMk/>
          <pc:sldMk cId="860414274" sldId="273"/>
        </pc:sldMkLst>
        <pc:graphicFrameChg chg="mod">
          <ac:chgData name="Emaus Katriina" userId="e28635f8-d800-42ff-a913-92d375f1fb60" providerId="ADAL" clId="{086C8223-59AF-41C7-B022-4F133B1F05F9}" dt="2022-04-19T06:44:59.005" v="99"/>
          <ac:graphicFrameMkLst>
            <pc:docMk/>
            <pc:sldMk cId="860414274" sldId="273"/>
            <ac:graphicFrameMk id="11" creationId="{62167E29-B991-4E85-9C72-29C1C901CC5F}"/>
          </ac:graphicFrameMkLst>
        </pc:graphicFrameChg>
      </pc:sldChg>
      <pc:sldChg chg="modSp">
        <pc:chgData name="Emaus Katriina" userId="e28635f8-d800-42ff-a913-92d375f1fb60" providerId="ADAL" clId="{086C8223-59AF-41C7-B022-4F133B1F05F9}" dt="2022-04-19T06:44:45.834" v="83"/>
        <pc:sldMkLst>
          <pc:docMk/>
          <pc:sldMk cId="1941248553" sldId="274"/>
        </pc:sldMkLst>
        <pc:graphicFrameChg chg="mod">
          <ac:chgData name="Emaus Katriina" userId="e28635f8-d800-42ff-a913-92d375f1fb60" providerId="ADAL" clId="{086C8223-59AF-41C7-B022-4F133B1F05F9}" dt="2022-04-19T06:44:45.834" v="83"/>
          <ac:graphicFrameMkLst>
            <pc:docMk/>
            <pc:sldMk cId="1941248553" sldId="274"/>
            <ac:graphicFrameMk id="11" creationId="{7E2BAE1F-40C2-43C0-BF43-5036D58D6D21}"/>
          </ac:graphicFrameMkLst>
        </pc:graphicFrameChg>
      </pc:sldChg>
      <pc:sldChg chg="modSp">
        <pc:chgData name="Emaus Katriina" userId="e28635f8-d800-42ff-a913-92d375f1fb60" providerId="ADAL" clId="{086C8223-59AF-41C7-B022-4F133B1F05F9}" dt="2022-04-19T06:44:47.385" v="85"/>
        <pc:sldMkLst>
          <pc:docMk/>
          <pc:sldMk cId="1375461628" sldId="275"/>
        </pc:sldMkLst>
        <pc:graphicFrameChg chg="mod">
          <ac:chgData name="Emaus Katriina" userId="e28635f8-d800-42ff-a913-92d375f1fb60" providerId="ADAL" clId="{086C8223-59AF-41C7-B022-4F133B1F05F9}" dt="2022-04-19T06:44:47.385" v="85"/>
          <ac:graphicFrameMkLst>
            <pc:docMk/>
            <pc:sldMk cId="1375461628" sldId="275"/>
            <ac:graphicFrameMk id="12" creationId="{C02B4F7C-AD88-4EA8-AECF-FA8E41979996}"/>
          </ac:graphicFrameMkLst>
        </pc:graphicFrameChg>
      </pc:sldChg>
      <pc:sldChg chg="modSp">
        <pc:chgData name="Emaus Katriina" userId="e28635f8-d800-42ff-a913-92d375f1fb60" providerId="ADAL" clId="{086C8223-59AF-41C7-B022-4F133B1F05F9}" dt="2022-04-19T06:44:46.574" v="84"/>
        <pc:sldMkLst>
          <pc:docMk/>
          <pc:sldMk cId="1629380301" sldId="276"/>
        </pc:sldMkLst>
        <pc:graphicFrameChg chg="mod">
          <ac:chgData name="Emaus Katriina" userId="e28635f8-d800-42ff-a913-92d375f1fb60" providerId="ADAL" clId="{086C8223-59AF-41C7-B022-4F133B1F05F9}" dt="2022-04-19T06:44:46.574" v="84"/>
          <ac:graphicFrameMkLst>
            <pc:docMk/>
            <pc:sldMk cId="1629380301" sldId="276"/>
            <ac:graphicFrameMk id="11" creationId="{AB0EE633-98EE-4B86-8F06-ECABADD7E928}"/>
          </ac:graphicFrameMkLst>
        </pc:graphicFrameChg>
      </pc:sldChg>
      <pc:sldChg chg="modSp">
        <pc:chgData name="Emaus Katriina" userId="e28635f8-d800-42ff-a913-92d375f1fb60" providerId="ADAL" clId="{086C8223-59AF-41C7-B022-4F133B1F05F9}" dt="2022-04-19T06:44:48.784" v="86"/>
        <pc:sldMkLst>
          <pc:docMk/>
          <pc:sldMk cId="675094320" sldId="277"/>
        </pc:sldMkLst>
        <pc:graphicFrameChg chg="mod">
          <ac:chgData name="Emaus Katriina" userId="e28635f8-d800-42ff-a913-92d375f1fb60" providerId="ADAL" clId="{086C8223-59AF-41C7-B022-4F133B1F05F9}" dt="2022-04-19T06:44:48.784" v="86"/>
          <ac:graphicFrameMkLst>
            <pc:docMk/>
            <pc:sldMk cId="675094320" sldId="277"/>
            <ac:graphicFrameMk id="12" creationId="{AA299997-FF80-4706-B82D-E65CE966E2BB}"/>
          </ac:graphicFrameMkLst>
        </pc:graphicFrameChg>
      </pc:sldChg>
      <pc:sldChg chg="modSp">
        <pc:chgData name="Emaus Katriina" userId="e28635f8-d800-42ff-a913-92d375f1fb60" providerId="ADAL" clId="{086C8223-59AF-41C7-B022-4F133B1F05F9}" dt="2022-04-19T06:44:49.723" v="87"/>
        <pc:sldMkLst>
          <pc:docMk/>
          <pc:sldMk cId="2197126578" sldId="278"/>
        </pc:sldMkLst>
        <pc:graphicFrameChg chg="mod">
          <ac:chgData name="Emaus Katriina" userId="e28635f8-d800-42ff-a913-92d375f1fb60" providerId="ADAL" clId="{086C8223-59AF-41C7-B022-4F133B1F05F9}" dt="2022-04-19T06:44:49.723" v="87"/>
          <ac:graphicFrameMkLst>
            <pc:docMk/>
            <pc:sldMk cId="2197126578" sldId="278"/>
            <ac:graphicFrameMk id="11" creationId="{F077E93E-0165-48D3-93CF-59717D3C0A31}"/>
          </ac:graphicFrameMkLst>
        </pc:graphicFrameChg>
      </pc:sldChg>
      <pc:sldChg chg="modSp">
        <pc:chgData name="Emaus Katriina" userId="e28635f8-d800-42ff-a913-92d375f1fb60" providerId="ADAL" clId="{086C8223-59AF-41C7-B022-4F133B1F05F9}" dt="2022-04-19T06:44:52.183" v="90"/>
        <pc:sldMkLst>
          <pc:docMk/>
          <pc:sldMk cId="2102977637" sldId="279"/>
        </pc:sldMkLst>
        <pc:graphicFrameChg chg="mod">
          <ac:chgData name="Emaus Katriina" userId="e28635f8-d800-42ff-a913-92d375f1fb60" providerId="ADAL" clId="{086C8223-59AF-41C7-B022-4F133B1F05F9}" dt="2022-04-19T06:44:52.183" v="90"/>
          <ac:graphicFrameMkLst>
            <pc:docMk/>
            <pc:sldMk cId="2102977637" sldId="279"/>
            <ac:graphicFrameMk id="12" creationId="{1E9A2289-2916-497D-B4AD-28F8484F4EE4}"/>
          </ac:graphicFrameMkLst>
        </pc:graphicFrameChg>
      </pc:sldChg>
      <pc:sldChg chg="modSp">
        <pc:chgData name="Emaus Katriina" userId="e28635f8-d800-42ff-a913-92d375f1fb60" providerId="ADAL" clId="{086C8223-59AF-41C7-B022-4F133B1F05F9}" dt="2022-04-19T06:44:53.232" v="91"/>
        <pc:sldMkLst>
          <pc:docMk/>
          <pc:sldMk cId="3516796208" sldId="280"/>
        </pc:sldMkLst>
        <pc:graphicFrameChg chg="mod">
          <ac:chgData name="Emaus Katriina" userId="e28635f8-d800-42ff-a913-92d375f1fb60" providerId="ADAL" clId="{086C8223-59AF-41C7-B022-4F133B1F05F9}" dt="2022-04-19T06:44:53.232" v="91"/>
          <ac:graphicFrameMkLst>
            <pc:docMk/>
            <pc:sldMk cId="3516796208" sldId="280"/>
            <ac:graphicFrameMk id="12" creationId="{B1C744D3-BBDF-45CF-8215-F96BA25BD8D0}"/>
          </ac:graphicFrameMkLst>
        </pc:graphicFrameChg>
      </pc:sldChg>
    </pc:docChg>
  </pc:docChgLst>
  <pc:docChgLst>
    <pc:chgData name="Emaus Katriina" userId="e28635f8-d800-42ff-a913-92d375f1fb60" providerId="ADAL" clId="{4A4D5C44-61C5-42D0-9947-571036158BDC}"/>
    <pc:docChg chg="modSld">
      <pc:chgData name="Emaus Katriina" userId="e28635f8-d800-42ff-a913-92d375f1fb60" providerId="ADAL" clId="{4A4D5C44-61C5-42D0-9947-571036158BDC}" dt="2021-02-15T11:24:36.507" v="35"/>
      <pc:docMkLst>
        <pc:docMk/>
      </pc:docMkLst>
      <pc:sldChg chg="modSp">
        <pc:chgData name="Emaus Katriina" userId="e28635f8-d800-42ff-a913-92d375f1fb60" providerId="ADAL" clId="{4A4D5C44-61C5-42D0-9947-571036158BDC}" dt="2021-02-15T11:24:25.731" v="18"/>
        <pc:sldMkLst>
          <pc:docMk/>
          <pc:sldMk cId="1206644979" sldId="257"/>
        </pc:sldMkLst>
        <pc:graphicFrameChg chg="mod">
          <ac:chgData name="Emaus Katriina" userId="e28635f8-d800-42ff-a913-92d375f1fb60" providerId="ADAL" clId="{4A4D5C44-61C5-42D0-9947-571036158BDC}" dt="2021-02-15T11:24:25.731" v="18"/>
          <ac:graphicFrameMkLst>
            <pc:docMk/>
            <pc:sldMk cId="1206644979" sldId="257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4D5C44-61C5-42D0-9947-571036158BDC}" dt="2021-02-15T11:24:30.880" v="24"/>
        <pc:sldMkLst>
          <pc:docMk/>
          <pc:sldMk cId="1918050049" sldId="262"/>
        </pc:sldMkLst>
        <pc:graphicFrameChg chg="mod">
          <ac:chgData name="Emaus Katriina" userId="e28635f8-d800-42ff-a913-92d375f1fb60" providerId="ADAL" clId="{4A4D5C44-61C5-42D0-9947-571036158BDC}" dt="2021-02-15T11:24:30.880" v="24"/>
          <ac:graphicFrameMkLst>
            <pc:docMk/>
            <pc:sldMk cId="1918050049" sldId="262"/>
            <ac:graphicFrameMk id="11" creationId="{E1D67CC8-2E73-4586-9B36-6402B556BBF8}"/>
          </ac:graphicFrameMkLst>
        </pc:graphicFrameChg>
      </pc:sldChg>
      <pc:sldChg chg="modSp">
        <pc:chgData name="Emaus Katriina" userId="e28635f8-d800-42ff-a913-92d375f1fb60" providerId="ADAL" clId="{4A4D5C44-61C5-42D0-9947-571036158BDC}" dt="2021-02-15T11:24:31.365" v="25"/>
        <pc:sldMkLst>
          <pc:docMk/>
          <pc:sldMk cId="2515183845" sldId="263"/>
        </pc:sldMkLst>
        <pc:graphicFrameChg chg="mod">
          <ac:chgData name="Emaus Katriina" userId="e28635f8-d800-42ff-a913-92d375f1fb60" providerId="ADAL" clId="{4A4D5C44-61C5-42D0-9947-571036158BDC}" dt="2021-02-15T11:24:31.365" v="25"/>
          <ac:graphicFrameMkLst>
            <pc:docMk/>
            <pc:sldMk cId="2515183845" sldId="263"/>
            <ac:graphicFrameMk id="11" creationId="{AE5CE531-2B4E-4941-899B-B620EF352223}"/>
          </ac:graphicFrameMkLst>
        </pc:graphicFrameChg>
      </pc:sldChg>
      <pc:sldChg chg="modSp">
        <pc:chgData name="Emaus Katriina" userId="e28635f8-d800-42ff-a913-92d375f1fb60" providerId="ADAL" clId="{4A4D5C44-61C5-42D0-9947-571036158BDC}" dt="2021-02-15T11:24:33.193" v="28"/>
        <pc:sldMkLst>
          <pc:docMk/>
          <pc:sldMk cId="246678502" sldId="266"/>
        </pc:sldMkLst>
        <pc:graphicFrameChg chg="mod">
          <ac:chgData name="Emaus Katriina" userId="e28635f8-d800-42ff-a913-92d375f1fb60" providerId="ADAL" clId="{4A4D5C44-61C5-42D0-9947-571036158BDC}" dt="2021-02-15T11:24:33.193" v="28"/>
          <ac:graphicFrameMkLst>
            <pc:docMk/>
            <pc:sldMk cId="246678502" sldId="266"/>
            <ac:graphicFrameMk id="14" creationId="{78274AAF-4869-4512-BE64-CFBC776539A8}"/>
          </ac:graphicFrameMkLst>
        </pc:graphicFrameChg>
      </pc:sldChg>
      <pc:sldChg chg="modSp">
        <pc:chgData name="Emaus Katriina" userId="e28635f8-d800-42ff-a913-92d375f1fb60" providerId="ADAL" clId="{4A4D5C44-61C5-42D0-9947-571036158BDC}" dt="2021-02-15T11:24:33.649" v="29"/>
        <pc:sldMkLst>
          <pc:docMk/>
          <pc:sldMk cId="1538556369" sldId="267"/>
        </pc:sldMkLst>
        <pc:graphicFrameChg chg="mod">
          <ac:chgData name="Emaus Katriina" userId="e28635f8-d800-42ff-a913-92d375f1fb60" providerId="ADAL" clId="{4A4D5C44-61C5-42D0-9947-571036158BDC}" dt="2021-02-15T11:24:33.649" v="29"/>
          <ac:graphicFrameMkLst>
            <pc:docMk/>
            <pc:sldMk cId="1538556369" sldId="267"/>
            <ac:graphicFrameMk id="15" creationId="{7C6CA8DC-EC18-49B0-8099-FB3EF2C6368A}"/>
          </ac:graphicFrameMkLst>
        </pc:graphicFrameChg>
      </pc:sldChg>
      <pc:sldChg chg="modSp">
        <pc:chgData name="Emaus Katriina" userId="e28635f8-d800-42ff-a913-92d375f1fb60" providerId="ADAL" clId="{4A4D5C44-61C5-42D0-9947-571036158BDC}" dt="2021-02-15T11:24:34.252" v="30"/>
        <pc:sldMkLst>
          <pc:docMk/>
          <pc:sldMk cId="273463712" sldId="268"/>
        </pc:sldMkLst>
        <pc:graphicFrameChg chg="mod">
          <ac:chgData name="Emaus Katriina" userId="e28635f8-d800-42ff-a913-92d375f1fb60" providerId="ADAL" clId="{4A4D5C44-61C5-42D0-9947-571036158BDC}" dt="2021-02-15T11:24:34.252" v="30"/>
          <ac:graphicFrameMkLst>
            <pc:docMk/>
            <pc:sldMk cId="273463712" sldId="268"/>
            <ac:graphicFrameMk id="11" creationId="{A00700F2-646C-4C3E-A59A-326C7BAC5507}"/>
          </ac:graphicFrameMkLst>
        </pc:graphicFrameChg>
      </pc:sldChg>
      <pc:sldChg chg="modSp">
        <pc:chgData name="Emaus Katriina" userId="e28635f8-d800-42ff-a913-92d375f1fb60" providerId="ADAL" clId="{4A4D5C44-61C5-42D0-9947-571036158BDC}" dt="2021-02-15T11:24:34.684" v="31"/>
        <pc:sldMkLst>
          <pc:docMk/>
          <pc:sldMk cId="856746982" sldId="269"/>
        </pc:sldMkLst>
        <pc:graphicFrameChg chg="mod">
          <ac:chgData name="Emaus Katriina" userId="e28635f8-d800-42ff-a913-92d375f1fb60" providerId="ADAL" clId="{4A4D5C44-61C5-42D0-9947-571036158BDC}" dt="2021-02-15T11:24:34.684" v="31"/>
          <ac:graphicFrameMkLst>
            <pc:docMk/>
            <pc:sldMk cId="856746982" sldId="269"/>
            <ac:graphicFrameMk id="11" creationId="{EB4397A9-4577-4E2D-9E9B-01E531CF9410}"/>
          </ac:graphicFrameMkLst>
        </pc:graphicFrameChg>
      </pc:sldChg>
      <pc:sldChg chg="modSp">
        <pc:chgData name="Emaus Katriina" userId="e28635f8-d800-42ff-a913-92d375f1fb60" providerId="ADAL" clId="{4A4D5C44-61C5-42D0-9947-571036158BDC}" dt="2021-02-15T11:24:35.088" v="32"/>
        <pc:sldMkLst>
          <pc:docMk/>
          <pc:sldMk cId="2825233040" sldId="270"/>
        </pc:sldMkLst>
        <pc:graphicFrameChg chg="mod">
          <ac:chgData name="Emaus Katriina" userId="e28635f8-d800-42ff-a913-92d375f1fb60" providerId="ADAL" clId="{4A4D5C44-61C5-42D0-9947-571036158BDC}" dt="2021-02-15T11:24:35.088" v="32"/>
          <ac:graphicFrameMkLst>
            <pc:docMk/>
            <pc:sldMk cId="2825233040" sldId="270"/>
            <ac:graphicFrameMk id="11" creationId="{231D31A1-3DCF-4263-9B80-6ED5D2F111B3}"/>
          </ac:graphicFrameMkLst>
        </pc:graphicFrameChg>
      </pc:sldChg>
      <pc:sldChg chg="modSp">
        <pc:chgData name="Emaus Katriina" userId="e28635f8-d800-42ff-a913-92d375f1fb60" providerId="ADAL" clId="{4A4D5C44-61C5-42D0-9947-571036158BDC}" dt="2021-02-15T11:24:35.484" v="33"/>
        <pc:sldMkLst>
          <pc:docMk/>
          <pc:sldMk cId="2806330046" sldId="271"/>
        </pc:sldMkLst>
        <pc:graphicFrameChg chg="mod">
          <ac:chgData name="Emaus Katriina" userId="e28635f8-d800-42ff-a913-92d375f1fb60" providerId="ADAL" clId="{4A4D5C44-61C5-42D0-9947-571036158BDC}" dt="2021-02-15T11:24:35.484" v="33"/>
          <ac:graphicFrameMkLst>
            <pc:docMk/>
            <pc:sldMk cId="2806330046" sldId="271"/>
            <ac:graphicFrameMk id="11" creationId="{F42B7BED-3AB2-4374-B446-527DDB1A9C1B}"/>
          </ac:graphicFrameMkLst>
        </pc:graphicFrameChg>
      </pc:sldChg>
      <pc:sldChg chg="modSp">
        <pc:chgData name="Emaus Katriina" userId="e28635f8-d800-42ff-a913-92d375f1fb60" providerId="ADAL" clId="{4A4D5C44-61C5-42D0-9947-571036158BDC}" dt="2021-02-15T11:24:35.906" v="34"/>
        <pc:sldMkLst>
          <pc:docMk/>
          <pc:sldMk cId="632360914" sldId="272"/>
        </pc:sldMkLst>
        <pc:graphicFrameChg chg="mod">
          <ac:chgData name="Emaus Katriina" userId="e28635f8-d800-42ff-a913-92d375f1fb60" providerId="ADAL" clId="{4A4D5C44-61C5-42D0-9947-571036158BDC}" dt="2021-02-15T11:24:35.906" v="34"/>
          <ac:graphicFrameMkLst>
            <pc:docMk/>
            <pc:sldMk cId="632360914" sldId="272"/>
            <ac:graphicFrameMk id="11" creationId="{879E16C8-6810-4E03-91C6-E112BDDB235A}"/>
          </ac:graphicFrameMkLst>
        </pc:graphicFrameChg>
      </pc:sldChg>
      <pc:sldChg chg="modSp">
        <pc:chgData name="Emaus Katriina" userId="e28635f8-d800-42ff-a913-92d375f1fb60" providerId="ADAL" clId="{4A4D5C44-61C5-42D0-9947-571036158BDC}" dt="2021-02-15T11:24:36.507" v="35"/>
        <pc:sldMkLst>
          <pc:docMk/>
          <pc:sldMk cId="860414274" sldId="273"/>
        </pc:sldMkLst>
        <pc:graphicFrameChg chg="mod">
          <ac:chgData name="Emaus Katriina" userId="e28635f8-d800-42ff-a913-92d375f1fb60" providerId="ADAL" clId="{4A4D5C44-61C5-42D0-9947-571036158BDC}" dt="2021-02-15T11:24:36.507" v="35"/>
          <ac:graphicFrameMkLst>
            <pc:docMk/>
            <pc:sldMk cId="860414274" sldId="273"/>
            <ac:graphicFrameMk id="11" creationId="{62167E29-B991-4E85-9C72-29C1C901CC5F}"/>
          </ac:graphicFrameMkLst>
        </pc:graphicFrameChg>
      </pc:sldChg>
      <pc:sldChg chg="modSp">
        <pc:chgData name="Emaus Katriina" userId="e28635f8-d800-42ff-a913-92d375f1fb60" providerId="ADAL" clId="{4A4D5C44-61C5-42D0-9947-571036158BDC}" dt="2021-02-15T11:24:26.862" v="19"/>
        <pc:sldMkLst>
          <pc:docMk/>
          <pc:sldMk cId="1941248553" sldId="274"/>
        </pc:sldMkLst>
        <pc:graphicFrameChg chg="mod">
          <ac:chgData name="Emaus Katriina" userId="e28635f8-d800-42ff-a913-92d375f1fb60" providerId="ADAL" clId="{4A4D5C44-61C5-42D0-9947-571036158BDC}" dt="2021-02-15T11:24:26.862" v="19"/>
          <ac:graphicFrameMkLst>
            <pc:docMk/>
            <pc:sldMk cId="1941248553" sldId="274"/>
            <ac:graphicFrameMk id="11" creationId="{7E2BAE1F-40C2-43C0-BF43-5036D58D6D21}"/>
          </ac:graphicFrameMkLst>
        </pc:graphicFrameChg>
      </pc:sldChg>
      <pc:sldChg chg="modSp">
        <pc:chgData name="Emaus Katriina" userId="e28635f8-d800-42ff-a913-92d375f1fb60" providerId="ADAL" clId="{4A4D5C44-61C5-42D0-9947-571036158BDC}" dt="2021-02-15T11:24:28.295" v="21"/>
        <pc:sldMkLst>
          <pc:docMk/>
          <pc:sldMk cId="1375461628" sldId="275"/>
        </pc:sldMkLst>
        <pc:graphicFrameChg chg="mod">
          <ac:chgData name="Emaus Katriina" userId="e28635f8-d800-42ff-a913-92d375f1fb60" providerId="ADAL" clId="{4A4D5C44-61C5-42D0-9947-571036158BDC}" dt="2021-02-15T11:24:28.295" v="21"/>
          <ac:graphicFrameMkLst>
            <pc:docMk/>
            <pc:sldMk cId="1375461628" sldId="275"/>
            <ac:graphicFrameMk id="12" creationId="{C02B4F7C-AD88-4EA8-AECF-FA8E41979996}"/>
          </ac:graphicFrameMkLst>
        </pc:graphicFrameChg>
      </pc:sldChg>
      <pc:sldChg chg="modSp">
        <pc:chgData name="Emaus Katriina" userId="e28635f8-d800-42ff-a913-92d375f1fb60" providerId="ADAL" clId="{4A4D5C44-61C5-42D0-9947-571036158BDC}" dt="2021-02-15T11:24:27.475" v="20"/>
        <pc:sldMkLst>
          <pc:docMk/>
          <pc:sldMk cId="1629380301" sldId="276"/>
        </pc:sldMkLst>
        <pc:graphicFrameChg chg="mod">
          <ac:chgData name="Emaus Katriina" userId="e28635f8-d800-42ff-a913-92d375f1fb60" providerId="ADAL" clId="{4A4D5C44-61C5-42D0-9947-571036158BDC}" dt="2021-02-15T11:24:27.475" v="20"/>
          <ac:graphicFrameMkLst>
            <pc:docMk/>
            <pc:sldMk cId="1629380301" sldId="276"/>
            <ac:graphicFrameMk id="11" creationId="{AB0EE633-98EE-4B86-8F06-ECABADD7E928}"/>
          </ac:graphicFrameMkLst>
        </pc:graphicFrameChg>
      </pc:sldChg>
      <pc:sldChg chg="modSp">
        <pc:chgData name="Emaus Katriina" userId="e28635f8-d800-42ff-a913-92d375f1fb60" providerId="ADAL" clId="{4A4D5C44-61C5-42D0-9947-571036158BDC}" dt="2021-02-15T11:24:29.271" v="22"/>
        <pc:sldMkLst>
          <pc:docMk/>
          <pc:sldMk cId="675094320" sldId="277"/>
        </pc:sldMkLst>
        <pc:graphicFrameChg chg="mod">
          <ac:chgData name="Emaus Katriina" userId="e28635f8-d800-42ff-a913-92d375f1fb60" providerId="ADAL" clId="{4A4D5C44-61C5-42D0-9947-571036158BDC}" dt="2021-02-15T11:24:29.271" v="22"/>
          <ac:graphicFrameMkLst>
            <pc:docMk/>
            <pc:sldMk cId="675094320" sldId="277"/>
            <ac:graphicFrameMk id="12" creationId="{AA299997-FF80-4706-B82D-E65CE966E2BB}"/>
          </ac:graphicFrameMkLst>
        </pc:graphicFrameChg>
      </pc:sldChg>
      <pc:sldChg chg="modSp">
        <pc:chgData name="Emaus Katriina" userId="e28635f8-d800-42ff-a913-92d375f1fb60" providerId="ADAL" clId="{4A4D5C44-61C5-42D0-9947-571036158BDC}" dt="2021-02-15T11:24:29.772" v="23"/>
        <pc:sldMkLst>
          <pc:docMk/>
          <pc:sldMk cId="2197126578" sldId="278"/>
        </pc:sldMkLst>
        <pc:graphicFrameChg chg="mod">
          <ac:chgData name="Emaus Katriina" userId="e28635f8-d800-42ff-a913-92d375f1fb60" providerId="ADAL" clId="{4A4D5C44-61C5-42D0-9947-571036158BDC}" dt="2021-02-15T11:24:29.772" v="23"/>
          <ac:graphicFrameMkLst>
            <pc:docMk/>
            <pc:sldMk cId="2197126578" sldId="278"/>
            <ac:graphicFrameMk id="11" creationId="{F077E93E-0165-48D3-93CF-59717D3C0A31}"/>
          </ac:graphicFrameMkLst>
        </pc:graphicFrameChg>
      </pc:sldChg>
      <pc:sldChg chg="modSp">
        <pc:chgData name="Emaus Katriina" userId="e28635f8-d800-42ff-a913-92d375f1fb60" providerId="ADAL" clId="{4A4D5C44-61C5-42D0-9947-571036158BDC}" dt="2021-02-15T11:24:31.938" v="26"/>
        <pc:sldMkLst>
          <pc:docMk/>
          <pc:sldMk cId="2102977637" sldId="279"/>
        </pc:sldMkLst>
        <pc:graphicFrameChg chg="mod">
          <ac:chgData name="Emaus Katriina" userId="e28635f8-d800-42ff-a913-92d375f1fb60" providerId="ADAL" clId="{4A4D5C44-61C5-42D0-9947-571036158BDC}" dt="2021-02-15T11:24:31.938" v="26"/>
          <ac:graphicFrameMkLst>
            <pc:docMk/>
            <pc:sldMk cId="2102977637" sldId="279"/>
            <ac:graphicFrameMk id="12" creationId="{1E9A2289-2916-497D-B4AD-28F8484F4EE4}"/>
          </ac:graphicFrameMkLst>
        </pc:graphicFrameChg>
      </pc:sldChg>
      <pc:sldChg chg="modSp">
        <pc:chgData name="Emaus Katriina" userId="e28635f8-d800-42ff-a913-92d375f1fb60" providerId="ADAL" clId="{4A4D5C44-61C5-42D0-9947-571036158BDC}" dt="2021-02-15T11:24:32.516" v="27"/>
        <pc:sldMkLst>
          <pc:docMk/>
          <pc:sldMk cId="3516796208" sldId="280"/>
        </pc:sldMkLst>
        <pc:graphicFrameChg chg="mod">
          <ac:chgData name="Emaus Katriina" userId="e28635f8-d800-42ff-a913-92d375f1fb60" providerId="ADAL" clId="{4A4D5C44-61C5-42D0-9947-571036158BDC}" dt="2021-02-15T11:24:32.516" v="27"/>
          <ac:graphicFrameMkLst>
            <pc:docMk/>
            <pc:sldMk cId="3516796208" sldId="280"/>
            <ac:graphicFrameMk id="12" creationId="{B1C744D3-BBDF-45CF-8215-F96BA25BD8D0}"/>
          </ac:graphicFrameMkLst>
        </pc:graphicFrameChg>
      </pc:sldChg>
    </pc:docChg>
  </pc:docChgLst>
  <pc:docChgLst>
    <pc:chgData name="Rautaporras Petteri" userId="d9004aa4-7491-43fa-b04f-4f6e300df2fa" providerId="ADAL" clId="{D80D01F1-D301-44F7-84FC-B23666D9B475}"/>
    <pc:docChg chg="modSld">
      <pc:chgData name="Rautaporras Petteri" userId="d9004aa4-7491-43fa-b04f-4f6e300df2fa" providerId="ADAL" clId="{D80D01F1-D301-44F7-84FC-B23666D9B475}" dt="2021-04-22T13:06:05.594" v="5"/>
      <pc:docMkLst>
        <pc:docMk/>
      </pc:docMkLst>
      <pc:sldChg chg="modSp">
        <pc:chgData name="Rautaporras Petteri" userId="d9004aa4-7491-43fa-b04f-4f6e300df2fa" providerId="ADAL" clId="{D80D01F1-D301-44F7-84FC-B23666D9B475}" dt="2021-04-22T13:06:05.594" v="5"/>
        <pc:sldMkLst>
          <pc:docMk/>
          <pc:sldMk cId="273463712" sldId="268"/>
        </pc:sldMkLst>
        <pc:graphicFrameChg chg="mod">
          <ac:chgData name="Rautaporras Petteri" userId="d9004aa4-7491-43fa-b04f-4f6e300df2fa" providerId="ADAL" clId="{D80D01F1-D301-44F7-84FC-B23666D9B475}" dt="2021-04-22T13:06:05.594" v="5"/>
          <ac:graphicFrameMkLst>
            <pc:docMk/>
            <pc:sldMk cId="273463712" sldId="268"/>
            <ac:graphicFrameMk id="11" creationId="{A00700F2-646C-4C3E-A59A-326C7BAC5507}"/>
          </ac:graphicFrameMkLst>
        </pc:graphicFrameChg>
      </pc:sldChg>
      <pc:sldChg chg="modSp">
        <pc:chgData name="Rautaporras Petteri" userId="d9004aa4-7491-43fa-b04f-4f6e300df2fa" providerId="ADAL" clId="{D80D01F1-D301-44F7-84FC-B23666D9B475}" dt="2021-04-22T13:05:38.207" v="3"/>
        <pc:sldMkLst>
          <pc:docMk/>
          <pc:sldMk cId="1941248553" sldId="274"/>
        </pc:sldMkLst>
        <pc:graphicFrameChg chg="mod">
          <ac:chgData name="Rautaporras Petteri" userId="d9004aa4-7491-43fa-b04f-4f6e300df2fa" providerId="ADAL" clId="{D80D01F1-D301-44F7-84FC-B23666D9B475}" dt="2021-04-22T13:05:38.207" v="3"/>
          <ac:graphicFrameMkLst>
            <pc:docMk/>
            <pc:sldMk cId="1941248553" sldId="274"/>
            <ac:graphicFrameMk id="11" creationId="{7E2BAE1F-40C2-43C0-BF43-5036D58D6D21}"/>
          </ac:graphicFrameMkLst>
        </pc:graphicFrameChg>
      </pc:sldChg>
    </pc:docChg>
  </pc:docChgLst>
  <pc:docChgLst>
    <pc:chgData name="Emaus Katriina" userId="e28635f8-d800-42ff-a913-92d375f1fb60" providerId="ADAL" clId="{AB5BD3D4-14E4-4618-83BA-4BE82548E8DD}"/>
    <pc:docChg chg="modSld">
      <pc:chgData name="Emaus Katriina" userId="e28635f8-d800-42ff-a913-92d375f1fb60" providerId="ADAL" clId="{AB5BD3D4-14E4-4618-83BA-4BE82548E8DD}" dt="2022-02-15T08:01:54.889" v="39"/>
      <pc:docMkLst>
        <pc:docMk/>
      </pc:docMkLst>
      <pc:sldChg chg="modSp">
        <pc:chgData name="Emaus Katriina" userId="e28635f8-d800-42ff-a913-92d375f1fb60" providerId="ADAL" clId="{AB5BD3D4-14E4-4618-83BA-4BE82548E8DD}" dt="2022-02-15T08:00:44.676" v="18"/>
        <pc:sldMkLst>
          <pc:docMk/>
          <pc:sldMk cId="1206644979" sldId="257"/>
        </pc:sldMkLst>
        <pc:graphicFrameChg chg="mod">
          <ac:chgData name="Emaus Katriina" userId="e28635f8-d800-42ff-a913-92d375f1fb60" providerId="ADAL" clId="{AB5BD3D4-14E4-4618-83BA-4BE82548E8DD}" dt="2022-02-15T08:00:44.676" v="18"/>
          <ac:graphicFrameMkLst>
            <pc:docMk/>
            <pc:sldMk cId="1206644979" sldId="257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B5BD3D4-14E4-4618-83BA-4BE82548E8DD}" dt="2022-02-15T08:00:47.514" v="24"/>
        <pc:sldMkLst>
          <pc:docMk/>
          <pc:sldMk cId="1918050049" sldId="262"/>
        </pc:sldMkLst>
        <pc:graphicFrameChg chg="mod">
          <ac:chgData name="Emaus Katriina" userId="e28635f8-d800-42ff-a913-92d375f1fb60" providerId="ADAL" clId="{AB5BD3D4-14E4-4618-83BA-4BE82548E8DD}" dt="2022-02-15T08:00:47.514" v="24"/>
          <ac:graphicFrameMkLst>
            <pc:docMk/>
            <pc:sldMk cId="1918050049" sldId="262"/>
            <ac:graphicFrameMk id="11" creationId="{E1D67CC8-2E73-4586-9B36-6402B556BBF8}"/>
          </ac:graphicFrameMkLst>
        </pc:graphicFrameChg>
      </pc:sldChg>
      <pc:sldChg chg="modSp">
        <pc:chgData name="Emaus Katriina" userId="e28635f8-d800-42ff-a913-92d375f1fb60" providerId="ADAL" clId="{AB5BD3D4-14E4-4618-83BA-4BE82548E8DD}" dt="2022-02-15T08:00:47.876" v="25"/>
        <pc:sldMkLst>
          <pc:docMk/>
          <pc:sldMk cId="2515183845" sldId="263"/>
        </pc:sldMkLst>
        <pc:graphicFrameChg chg="mod">
          <ac:chgData name="Emaus Katriina" userId="e28635f8-d800-42ff-a913-92d375f1fb60" providerId="ADAL" clId="{AB5BD3D4-14E4-4618-83BA-4BE82548E8DD}" dt="2022-02-15T08:00:47.876" v="25"/>
          <ac:graphicFrameMkLst>
            <pc:docMk/>
            <pc:sldMk cId="2515183845" sldId="263"/>
            <ac:graphicFrameMk id="11" creationId="{AE5CE531-2B4E-4941-899B-B620EF352223}"/>
          </ac:graphicFrameMkLst>
        </pc:graphicFrameChg>
      </pc:sldChg>
      <pc:sldChg chg="modSp">
        <pc:chgData name="Emaus Katriina" userId="e28635f8-d800-42ff-a913-92d375f1fb60" providerId="ADAL" clId="{AB5BD3D4-14E4-4618-83BA-4BE82548E8DD}" dt="2022-02-15T08:00:49.205" v="28"/>
        <pc:sldMkLst>
          <pc:docMk/>
          <pc:sldMk cId="246678502" sldId="266"/>
        </pc:sldMkLst>
        <pc:graphicFrameChg chg="mod">
          <ac:chgData name="Emaus Katriina" userId="e28635f8-d800-42ff-a913-92d375f1fb60" providerId="ADAL" clId="{AB5BD3D4-14E4-4618-83BA-4BE82548E8DD}" dt="2022-02-15T08:00:49.205" v="28"/>
          <ac:graphicFrameMkLst>
            <pc:docMk/>
            <pc:sldMk cId="246678502" sldId="266"/>
            <ac:graphicFrameMk id="14" creationId="{78274AAF-4869-4512-BE64-CFBC776539A8}"/>
          </ac:graphicFrameMkLst>
        </pc:graphicFrameChg>
      </pc:sldChg>
      <pc:sldChg chg="modSp">
        <pc:chgData name="Emaus Katriina" userId="e28635f8-d800-42ff-a913-92d375f1fb60" providerId="ADAL" clId="{AB5BD3D4-14E4-4618-83BA-4BE82548E8DD}" dt="2022-02-15T08:00:49.440" v="29"/>
        <pc:sldMkLst>
          <pc:docMk/>
          <pc:sldMk cId="1538556369" sldId="267"/>
        </pc:sldMkLst>
        <pc:graphicFrameChg chg="mod">
          <ac:chgData name="Emaus Katriina" userId="e28635f8-d800-42ff-a913-92d375f1fb60" providerId="ADAL" clId="{AB5BD3D4-14E4-4618-83BA-4BE82548E8DD}" dt="2022-02-15T08:00:49.440" v="29"/>
          <ac:graphicFrameMkLst>
            <pc:docMk/>
            <pc:sldMk cId="1538556369" sldId="267"/>
            <ac:graphicFrameMk id="15" creationId="{7C6CA8DC-EC18-49B0-8099-FB3EF2C6368A}"/>
          </ac:graphicFrameMkLst>
        </pc:graphicFrameChg>
      </pc:sldChg>
      <pc:sldChg chg="modSp">
        <pc:chgData name="Emaus Katriina" userId="e28635f8-d800-42ff-a913-92d375f1fb60" providerId="ADAL" clId="{AB5BD3D4-14E4-4618-83BA-4BE82548E8DD}" dt="2022-02-15T08:00:49.884" v="30"/>
        <pc:sldMkLst>
          <pc:docMk/>
          <pc:sldMk cId="273463712" sldId="268"/>
        </pc:sldMkLst>
        <pc:graphicFrameChg chg="mod">
          <ac:chgData name="Emaus Katriina" userId="e28635f8-d800-42ff-a913-92d375f1fb60" providerId="ADAL" clId="{AB5BD3D4-14E4-4618-83BA-4BE82548E8DD}" dt="2022-02-15T08:00:49.884" v="30"/>
          <ac:graphicFrameMkLst>
            <pc:docMk/>
            <pc:sldMk cId="273463712" sldId="268"/>
            <ac:graphicFrameMk id="12" creationId="{C6829366-E0C1-4191-AC31-8C8C50BA87E1}"/>
          </ac:graphicFrameMkLst>
        </pc:graphicFrameChg>
      </pc:sldChg>
      <pc:sldChg chg="modSp">
        <pc:chgData name="Emaus Katriina" userId="e28635f8-d800-42ff-a913-92d375f1fb60" providerId="ADAL" clId="{AB5BD3D4-14E4-4618-83BA-4BE82548E8DD}" dt="2022-02-15T08:00:50.207" v="31"/>
        <pc:sldMkLst>
          <pc:docMk/>
          <pc:sldMk cId="856746982" sldId="269"/>
        </pc:sldMkLst>
        <pc:graphicFrameChg chg="mod">
          <ac:chgData name="Emaus Katriina" userId="e28635f8-d800-42ff-a913-92d375f1fb60" providerId="ADAL" clId="{AB5BD3D4-14E4-4618-83BA-4BE82548E8DD}" dt="2022-02-15T08:00:50.207" v="31"/>
          <ac:graphicFrameMkLst>
            <pc:docMk/>
            <pc:sldMk cId="856746982" sldId="269"/>
            <ac:graphicFrameMk id="11" creationId="{EB4397A9-4577-4E2D-9E9B-01E531CF9410}"/>
          </ac:graphicFrameMkLst>
        </pc:graphicFrameChg>
      </pc:sldChg>
      <pc:sldChg chg="modSp">
        <pc:chgData name="Emaus Katriina" userId="e28635f8-d800-42ff-a913-92d375f1fb60" providerId="ADAL" clId="{AB5BD3D4-14E4-4618-83BA-4BE82548E8DD}" dt="2022-02-15T08:01:54.889" v="39"/>
        <pc:sldMkLst>
          <pc:docMk/>
          <pc:sldMk cId="2825233040" sldId="270"/>
        </pc:sldMkLst>
        <pc:graphicFrameChg chg="mod">
          <ac:chgData name="Emaus Katriina" userId="e28635f8-d800-42ff-a913-92d375f1fb60" providerId="ADAL" clId="{AB5BD3D4-14E4-4618-83BA-4BE82548E8DD}" dt="2022-02-15T08:01:54.889" v="39"/>
          <ac:graphicFrameMkLst>
            <pc:docMk/>
            <pc:sldMk cId="2825233040" sldId="270"/>
            <ac:graphicFrameMk id="11" creationId="{231D31A1-3DCF-4263-9B80-6ED5D2F111B3}"/>
          </ac:graphicFrameMkLst>
        </pc:graphicFrameChg>
      </pc:sldChg>
      <pc:sldChg chg="modSp">
        <pc:chgData name="Emaus Katriina" userId="e28635f8-d800-42ff-a913-92d375f1fb60" providerId="ADAL" clId="{AB5BD3D4-14E4-4618-83BA-4BE82548E8DD}" dt="2022-02-15T08:00:50.826" v="33"/>
        <pc:sldMkLst>
          <pc:docMk/>
          <pc:sldMk cId="2806330046" sldId="271"/>
        </pc:sldMkLst>
        <pc:graphicFrameChg chg="mod">
          <ac:chgData name="Emaus Katriina" userId="e28635f8-d800-42ff-a913-92d375f1fb60" providerId="ADAL" clId="{AB5BD3D4-14E4-4618-83BA-4BE82548E8DD}" dt="2022-02-15T08:00:50.826" v="33"/>
          <ac:graphicFrameMkLst>
            <pc:docMk/>
            <pc:sldMk cId="2806330046" sldId="271"/>
            <ac:graphicFrameMk id="11" creationId="{F42B7BED-3AB2-4374-B446-527DDB1A9C1B}"/>
          </ac:graphicFrameMkLst>
        </pc:graphicFrameChg>
      </pc:sldChg>
      <pc:sldChg chg="modSp">
        <pc:chgData name="Emaus Katriina" userId="e28635f8-d800-42ff-a913-92d375f1fb60" providerId="ADAL" clId="{AB5BD3D4-14E4-4618-83BA-4BE82548E8DD}" dt="2022-02-15T08:00:51.134" v="34"/>
        <pc:sldMkLst>
          <pc:docMk/>
          <pc:sldMk cId="632360914" sldId="272"/>
        </pc:sldMkLst>
        <pc:graphicFrameChg chg="mod">
          <ac:chgData name="Emaus Katriina" userId="e28635f8-d800-42ff-a913-92d375f1fb60" providerId="ADAL" clId="{AB5BD3D4-14E4-4618-83BA-4BE82548E8DD}" dt="2022-02-15T08:00:51.134" v="34"/>
          <ac:graphicFrameMkLst>
            <pc:docMk/>
            <pc:sldMk cId="632360914" sldId="272"/>
            <ac:graphicFrameMk id="11" creationId="{879E16C8-6810-4E03-91C6-E112BDDB235A}"/>
          </ac:graphicFrameMkLst>
        </pc:graphicFrameChg>
      </pc:sldChg>
      <pc:sldChg chg="modSp">
        <pc:chgData name="Emaus Katriina" userId="e28635f8-d800-42ff-a913-92d375f1fb60" providerId="ADAL" clId="{AB5BD3D4-14E4-4618-83BA-4BE82548E8DD}" dt="2022-02-15T08:00:51.470" v="35"/>
        <pc:sldMkLst>
          <pc:docMk/>
          <pc:sldMk cId="860414274" sldId="273"/>
        </pc:sldMkLst>
        <pc:graphicFrameChg chg="mod">
          <ac:chgData name="Emaus Katriina" userId="e28635f8-d800-42ff-a913-92d375f1fb60" providerId="ADAL" clId="{AB5BD3D4-14E4-4618-83BA-4BE82548E8DD}" dt="2022-02-15T08:00:51.470" v="35"/>
          <ac:graphicFrameMkLst>
            <pc:docMk/>
            <pc:sldMk cId="860414274" sldId="273"/>
            <ac:graphicFrameMk id="11" creationId="{62167E29-B991-4E85-9C72-29C1C901CC5F}"/>
          </ac:graphicFrameMkLst>
        </pc:graphicFrameChg>
      </pc:sldChg>
      <pc:sldChg chg="modSp">
        <pc:chgData name="Emaus Katriina" userId="e28635f8-d800-42ff-a913-92d375f1fb60" providerId="ADAL" clId="{AB5BD3D4-14E4-4618-83BA-4BE82548E8DD}" dt="2022-02-15T08:00:45.103" v="19"/>
        <pc:sldMkLst>
          <pc:docMk/>
          <pc:sldMk cId="1941248553" sldId="274"/>
        </pc:sldMkLst>
        <pc:graphicFrameChg chg="mod">
          <ac:chgData name="Emaus Katriina" userId="e28635f8-d800-42ff-a913-92d375f1fb60" providerId="ADAL" clId="{AB5BD3D4-14E4-4618-83BA-4BE82548E8DD}" dt="2022-02-15T08:00:45.103" v="19"/>
          <ac:graphicFrameMkLst>
            <pc:docMk/>
            <pc:sldMk cId="1941248553" sldId="274"/>
            <ac:graphicFrameMk id="11" creationId="{7E2BAE1F-40C2-43C0-BF43-5036D58D6D21}"/>
          </ac:graphicFrameMkLst>
        </pc:graphicFrameChg>
      </pc:sldChg>
      <pc:sldChg chg="modSp">
        <pc:chgData name="Emaus Katriina" userId="e28635f8-d800-42ff-a913-92d375f1fb60" providerId="ADAL" clId="{AB5BD3D4-14E4-4618-83BA-4BE82548E8DD}" dt="2022-02-15T08:00:45.823" v="21"/>
        <pc:sldMkLst>
          <pc:docMk/>
          <pc:sldMk cId="1375461628" sldId="275"/>
        </pc:sldMkLst>
        <pc:graphicFrameChg chg="mod">
          <ac:chgData name="Emaus Katriina" userId="e28635f8-d800-42ff-a913-92d375f1fb60" providerId="ADAL" clId="{AB5BD3D4-14E4-4618-83BA-4BE82548E8DD}" dt="2022-02-15T08:00:45.823" v="21"/>
          <ac:graphicFrameMkLst>
            <pc:docMk/>
            <pc:sldMk cId="1375461628" sldId="275"/>
            <ac:graphicFrameMk id="12" creationId="{C02B4F7C-AD88-4EA8-AECF-FA8E41979996}"/>
          </ac:graphicFrameMkLst>
        </pc:graphicFrameChg>
      </pc:sldChg>
      <pc:sldChg chg="modSp">
        <pc:chgData name="Emaus Katriina" userId="e28635f8-d800-42ff-a913-92d375f1fb60" providerId="ADAL" clId="{AB5BD3D4-14E4-4618-83BA-4BE82548E8DD}" dt="2022-02-15T08:00:45.476" v="20"/>
        <pc:sldMkLst>
          <pc:docMk/>
          <pc:sldMk cId="1629380301" sldId="276"/>
        </pc:sldMkLst>
        <pc:graphicFrameChg chg="mod">
          <ac:chgData name="Emaus Katriina" userId="e28635f8-d800-42ff-a913-92d375f1fb60" providerId="ADAL" clId="{AB5BD3D4-14E4-4618-83BA-4BE82548E8DD}" dt="2022-02-15T08:00:45.476" v="20"/>
          <ac:graphicFrameMkLst>
            <pc:docMk/>
            <pc:sldMk cId="1629380301" sldId="276"/>
            <ac:graphicFrameMk id="11" creationId="{AB0EE633-98EE-4B86-8F06-ECABADD7E928}"/>
          </ac:graphicFrameMkLst>
        </pc:graphicFrameChg>
      </pc:sldChg>
      <pc:sldChg chg="modSp">
        <pc:chgData name="Emaus Katriina" userId="e28635f8-d800-42ff-a913-92d375f1fb60" providerId="ADAL" clId="{AB5BD3D4-14E4-4618-83BA-4BE82548E8DD}" dt="2022-02-15T08:00:46.763" v="22"/>
        <pc:sldMkLst>
          <pc:docMk/>
          <pc:sldMk cId="675094320" sldId="277"/>
        </pc:sldMkLst>
        <pc:graphicFrameChg chg="mod">
          <ac:chgData name="Emaus Katriina" userId="e28635f8-d800-42ff-a913-92d375f1fb60" providerId="ADAL" clId="{AB5BD3D4-14E4-4618-83BA-4BE82548E8DD}" dt="2022-02-15T08:00:46.763" v="22"/>
          <ac:graphicFrameMkLst>
            <pc:docMk/>
            <pc:sldMk cId="675094320" sldId="277"/>
            <ac:graphicFrameMk id="12" creationId="{AA299997-FF80-4706-B82D-E65CE966E2BB}"/>
          </ac:graphicFrameMkLst>
        </pc:graphicFrameChg>
      </pc:sldChg>
      <pc:sldChg chg="modSp">
        <pc:chgData name="Emaus Katriina" userId="e28635f8-d800-42ff-a913-92d375f1fb60" providerId="ADAL" clId="{AB5BD3D4-14E4-4618-83BA-4BE82548E8DD}" dt="2022-02-15T08:00:47.140" v="23"/>
        <pc:sldMkLst>
          <pc:docMk/>
          <pc:sldMk cId="2197126578" sldId="278"/>
        </pc:sldMkLst>
        <pc:graphicFrameChg chg="mod">
          <ac:chgData name="Emaus Katriina" userId="e28635f8-d800-42ff-a913-92d375f1fb60" providerId="ADAL" clId="{AB5BD3D4-14E4-4618-83BA-4BE82548E8DD}" dt="2022-02-15T08:00:47.140" v="23"/>
          <ac:graphicFrameMkLst>
            <pc:docMk/>
            <pc:sldMk cId="2197126578" sldId="278"/>
            <ac:graphicFrameMk id="11" creationId="{F077E93E-0165-48D3-93CF-59717D3C0A31}"/>
          </ac:graphicFrameMkLst>
        </pc:graphicFrameChg>
      </pc:sldChg>
      <pc:sldChg chg="modSp">
        <pc:chgData name="Emaus Katriina" userId="e28635f8-d800-42ff-a913-92d375f1fb60" providerId="ADAL" clId="{AB5BD3D4-14E4-4618-83BA-4BE82548E8DD}" dt="2022-02-15T08:00:48.223" v="26"/>
        <pc:sldMkLst>
          <pc:docMk/>
          <pc:sldMk cId="2102977637" sldId="279"/>
        </pc:sldMkLst>
        <pc:graphicFrameChg chg="mod">
          <ac:chgData name="Emaus Katriina" userId="e28635f8-d800-42ff-a913-92d375f1fb60" providerId="ADAL" clId="{AB5BD3D4-14E4-4618-83BA-4BE82548E8DD}" dt="2022-02-15T08:00:48.223" v="26"/>
          <ac:graphicFrameMkLst>
            <pc:docMk/>
            <pc:sldMk cId="2102977637" sldId="279"/>
            <ac:graphicFrameMk id="12" creationId="{1E9A2289-2916-497D-B4AD-28F8484F4EE4}"/>
          </ac:graphicFrameMkLst>
        </pc:graphicFrameChg>
      </pc:sldChg>
      <pc:sldChg chg="modSp">
        <pc:chgData name="Emaus Katriina" userId="e28635f8-d800-42ff-a913-92d375f1fb60" providerId="ADAL" clId="{AB5BD3D4-14E4-4618-83BA-4BE82548E8DD}" dt="2022-02-15T08:00:48.569" v="27"/>
        <pc:sldMkLst>
          <pc:docMk/>
          <pc:sldMk cId="3516796208" sldId="280"/>
        </pc:sldMkLst>
        <pc:graphicFrameChg chg="mod">
          <ac:chgData name="Emaus Katriina" userId="e28635f8-d800-42ff-a913-92d375f1fb60" providerId="ADAL" clId="{AB5BD3D4-14E4-4618-83BA-4BE82548E8DD}" dt="2022-02-15T08:00:48.569" v="27"/>
          <ac:graphicFrameMkLst>
            <pc:docMk/>
            <pc:sldMk cId="3516796208" sldId="280"/>
            <ac:graphicFrameMk id="12" creationId="{B1C744D3-BBDF-45CF-8215-F96BA25BD8D0}"/>
          </ac:graphicFrameMkLst>
        </pc:graphicFrameChg>
      </pc:sldChg>
    </pc:docChg>
  </pc:docChgLst>
  <pc:docChgLst>
    <pc:chgData name="Emaus Katriina" userId="e28635f8-d800-42ff-a913-92d375f1fb60" providerId="ADAL" clId="{7113BF70-91E3-4000-BAE7-C6DBF23212AF}"/>
    <pc:docChg chg="modSld">
      <pc:chgData name="Emaus Katriina" userId="e28635f8-d800-42ff-a913-92d375f1fb60" providerId="ADAL" clId="{7113BF70-91E3-4000-BAE7-C6DBF23212AF}" dt="2020-02-24T10:12:21.214" v="17"/>
      <pc:docMkLst>
        <pc:docMk/>
      </pc:docMkLst>
      <pc:sldChg chg="modSp">
        <pc:chgData name="Emaus Katriina" userId="e28635f8-d800-42ff-a913-92d375f1fb60" providerId="ADAL" clId="{7113BF70-91E3-4000-BAE7-C6DBF23212AF}" dt="2020-02-24T10:12:15.553" v="0"/>
        <pc:sldMkLst>
          <pc:docMk/>
          <pc:sldMk cId="1206644979" sldId="257"/>
        </pc:sldMkLst>
        <pc:graphicFrameChg chg="mod">
          <ac:chgData name="Emaus Katriina" userId="e28635f8-d800-42ff-a913-92d375f1fb60" providerId="ADAL" clId="{7113BF70-91E3-4000-BAE7-C6DBF23212AF}" dt="2020-02-24T10:12:15.553" v="0"/>
          <ac:graphicFrameMkLst>
            <pc:docMk/>
            <pc:sldMk cId="1206644979" sldId="257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113BF70-91E3-4000-BAE7-C6DBF23212AF}" dt="2020-02-24T10:12:17.372" v="6"/>
        <pc:sldMkLst>
          <pc:docMk/>
          <pc:sldMk cId="1918050049" sldId="262"/>
        </pc:sldMkLst>
        <pc:graphicFrameChg chg="mod">
          <ac:chgData name="Emaus Katriina" userId="e28635f8-d800-42ff-a913-92d375f1fb60" providerId="ADAL" clId="{7113BF70-91E3-4000-BAE7-C6DBF23212AF}" dt="2020-02-24T10:12:17.372" v="6"/>
          <ac:graphicFrameMkLst>
            <pc:docMk/>
            <pc:sldMk cId="1918050049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113BF70-91E3-4000-BAE7-C6DBF23212AF}" dt="2020-02-24T10:12:17.618" v="7"/>
        <pc:sldMkLst>
          <pc:docMk/>
          <pc:sldMk cId="2515183845" sldId="263"/>
        </pc:sldMkLst>
        <pc:graphicFrameChg chg="mod">
          <ac:chgData name="Emaus Katriina" userId="e28635f8-d800-42ff-a913-92d375f1fb60" providerId="ADAL" clId="{7113BF70-91E3-4000-BAE7-C6DBF23212AF}" dt="2020-02-24T10:12:17.618" v="7"/>
          <ac:graphicFrameMkLst>
            <pc:docMk/>
            <pc:sldMk cId="2515183845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113BF70-91E3-4000-BAE7-C6DBF23212AF}" dt="2020-02-24T10:12:18.555" v="10"/>
        <pc:sldMkLst>
          <pc:docMk/>
          <pc:sldMk cId="246678502" sldId="266"/>
        </pc:sldMkLst>
        <pc:graphicFrameChg chg="mod">
          <ac:chgData name="Emaus Katriina" userId="e28635f8-d800-42ff-a913-92d375f1fb60" providerId="ADAL" clId="{7113BF70-91E3-4000-BAE7-C6DBF23212AF}" dt="2020-02-24T10:12:18.555" v="10"/>
          <ac:graphicFrameMkLst>
            <pc:docMk/>
            <pc:sldMk cId="246678502" sldId="266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113BF70-91E3-4000-BAE7-C6DBF23212AF}" dt="2020-02-24T10:12:18.925" v="11"/>
        <pc:sldMkLst>
          <pc:docMk/>
          <pc:sldMk cId="1538556369" sldId="267"/>
        </pc:sldMkLst>
        <pc:graphicFrameChg chg="mod">
          <ac:chgData name="Emaus Katriina" userId="e28635f8-d800-42ff-a913-92d375f1fb60" providerId="ADAL" clId="{7113BF70-91E3-4000-BAE7-C6DBF23212AF}" dt="2020-02-24T10:12:18.925" v="11"/>
          <ac:graphicFrameMkLst>
            <pc:docMk/>
            <pc:sldMk cId="1538556369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113BF70-91E3-4000-BAE7-C6DBF23212AF}" dt="2020-02-24T10:12:19.297" v="12"/>
        <pc:sldMkLst>
          <pc:docMk/>
          <pc:sldMk cId="273463712" sldId="268"/>
        </pc:sldMkLst>
        <pc:graphicFrameChg chg="mod">
          <ac:chgData name="Emaus Katriina" userId="e28635f8-d800-42ff-a913-92d375f1fb60" providerId="ADAL" clId="{7113BF70-91E3-4000-BAE7-C6DBF23212AF}" dt="2020-02-24T10:12:19.297" v="12"/>
          <ac:graphicFrameMkLst>
            <pc:docMk/>
            <pc:sldMk cId="273463712" sldId="268"/>
            <ac:graphicFrameMk id="12" creationId="{FD5ECE80-457D-4FCF-A0F1-8A03FB0A62B9}"/>
          </ac:graphicFrameMkLst>
        </pc:graphicFrameChg>
      </pc:sldChg>
      <pc:sldChg chg="modSp">
        <pc:chgData name="Emaus Katriina" userId="e28635f8-d800-42ff-a913-92d375f1fb60" providerId="ADAL" clId="{7113BF70-91E3-4000-BAE7-C6DBF23212AF}" dt="2020-02-24T10:12:19.732" v="13"/>
        <pc:sldMkLst>
          <pc:docMk/>
          <pc:sldMk cId="856746982" sldId="269"/>
        </pc:sldMkLst>
        <pc:graphicFrameChg chg="mod">
          <ac:chgData name="Emaus Katriina" userId="e28635f8-d800-42ff-a913-92d375f1fb60" providerId="ADAL" clId="{7113BF70-91E3-4000-BAE7-C6DBF23212AF}" dt="2020-02-24T10:12:19.732" v="13"/>
          <ac:graphicFrameMkLst>
            <pc:docMk/>
            <pc:sldMk cId="856746982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113BF70-91E3-4000-BAE7-C6DBF23212AF}" dt="2020-02-24T10:12:20.019" v="14"/>
        <pc:sldMkLst>
          <pc:docMk/>
          <pc:sldMk cId="2825233040" sldId="270"/>
        </pc:sldMkLst>
        <pc:graphicFrameChg chg="mod">
          <ac:chgData name="Emaus Katriina" userId="e28635f8-d800-42ff-a913-92d375f1fb60" providerId="ADAL" clId="{7113BF70-91E3-4000-BAE7-C6DBF23212AF}" dt="2020-02-24T10:12:20.019" v="14"/>
          <ac:graphicFrameMkLst>
            <pc:docMk/>
            <pc:sldMk cId="2825233040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113BF70-91E3-4000-BAE7-C6DBF23212AF}" dt="2020-02-24T10:12:20.315" v="15"/>
        <pc:sldMkLst>
          <pc:docMk/>
          <pc:sldMk cId="2806330046" sldId="271"/>
        </pc:sldMkLst>
        <pc:graphicFrameChg chg="mod">
          <ac:chgData name="Emaus Katriina" userId="e28635f8-d800-42ff-a913-92d375f1fb60" providerId="ADAL" clId="{7113BF70-91E3-4000-BAE7-C6DBF23212AF}" dt="2020-02-24T10:12:20.315" v="15"/>
          <ac:graphicFrameMkLst>
            <pc:docMk/>
            <pc:sldMk cId="28063300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113BF70-91E3-4000-BAE7-C6DBF23212AF}" dt="2020-02-24T10:12:20.920" v="16"/>
        <pc:sldMkLst>
          <pc:docMk/>
          <pc:sldMk cId="632360914" sldId="272"/>
        </pc:sldMkLst>
        <pc:graphicFrameChg chg="mod">
          <ac:chgData name="Emaus Katriina" userId="e28635f8-d800-42ff-a913-92d375f1fb60" providerId="ADAL" clId="{7113BF70-91E3-4000-BAE7-C6DBF23212AF}" dt="2020-02-24T10:12:20.920" v="16"/>
          <ac:graphicFrameMkLst>
            <pc:docMk/>
            <pc:sldMk cId="632360914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113BF70-91E3-4000-BAE7-C6DBF23212AF}" dt="2020-02-24T10:12:21.214" v="17"/>
        <pc:sldMkLst>
          <pc:docMk/>
          <pc:sldMk cId="860414274" sldId="273"/>
        </pc:sldMkLst>
        <pc:graphicFrameChg chg="mod">
          <ac:chgData name="Emaus Katriina" userId="e28635f8-d800-42ff-a913-92d375f1fb60" providerId="ADAL" clId="{7113BF70-91E3-4000-BAE7-C6DBF23212AF}" dt="2020-02-24T10:12:21.214" v="17"/>
          <ac:graphicFrameMkLst>
            <pc:docMk/>
            <pc:sldMk cId="860414274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113BF70-91E3-4000-BAE7-C6DBF23212AF}" dt="2020-02-24T10:12:15.807" v="1"/>
        <pc:sldMkLst>
          <pc:docMk/>
          <pc:sldMk cId="1941248553" sldId="274"/>
        </pc:sldMkLst>
        <pc:graphicFrameChg chg="mod">
          <ac:chgData name="Emaus Katriina" userId="e28635f8-d800-42ff-a913-92d375f1fb60" providerId="ADAL" clId="{7113BF70-91E3-4000-BAE7-C6DBF23212AF}" dt="2020-02-24T10:12:15.807" v="1"/>
          <ac:graphicFrameMkLst>
            <pc:docMk/>
            <pc:sldMk cId="1941248553" sldId="274"/>
            <ac:graphicFrameMk id="11" creationId="{7E2BAE1F-40C2-43C0-BF43-5036D58D6D21}"/>
          </ac:graphicFrameMkLst>
        </pc:graphicFrameChg>
      </pc:sldChg>
      <pc:sldChg chg="modSp">
        <pc:chgData name="Emaus Katriina" userId="e28635f8-d800-42ff-a913-92d375f1fb60" providerId="ADAL" clId="{7113BF70-91E3-4000-BAE7-C6DBF23212AF}" dt="2020-02-24T10:12:16.272" v="3"/>
        <pc:sldMkLst>
          <pc:docMk/>
          <pc:sldMk cId="1375461628" sldId="275"/>
        </pc:sldMkLst>
        <pc:graphicFrameChg chg="mod">
          <ac:chgData name="Emaus Katriina" userId="e28635f8-d800-42ff-a913-92d375f1fb60" providerId="ADAL" clId="{7113BF70-91E3-4000-BAE7-C6DBF23212AF}" dt="2020-02-24T10:12:16.272" v="3"/>
          <ac:graphicFrameMkLst>
            <pc:docMk/>
            <pc:sldMk cId="1375461628" sldId="275"/>
            <ac:graphicFrameMk id="12" creationId="{C02B4F7C-AD88-4EA8-AECF-FA8E41979996}"/>
          </ac:graphicFrameMkLst>
        </pc:graphicFrameChg>
      </pc:sldChg>
      <pc:sldChg chg="modSp">
        <pc:chgData name="Emaus Katriina" userId="e28635f8-d800-42ff-a913-92d375f1fb60" providerId="ADAL" clId="{7113BF70-91E3-4000-BAE7-C6DBF23212AF}" dt="2020-02-24T10:12:16.019" v="2"/>
        <pc:sldMkLst>
          <pc:docMk/>
          <pc:sldMk cId="1629380301" sldId="276"/>
        </pc:sldMkLst>
        <pc:graphicFrameChg chg="mod">
          <ac:chgData name="Emaus Katriina" userId="e28635f8-d800-42ff-a913-92d375f1fb60" providerId="ADAL" clId="{7113BF70-91E3-4000-BAE7-C6DBF23212AF}" dt="2020-02-24T10:12:16.019" v="2"/>
          <ac:graphicFrameMkLst>
            <pc:docMk/>
            <pc:sldMk cId="1629380301" sldId="276"/>
            <ac:graphicFrameMk id="11" creationId="{AB0EE633-98EE-4B86-8F06-ECABADD7E928}"/>
          </ac:graphicFrameMkLst>
        </pc:graphicFrameChg>
      </pc:sldChg>
      <pc:sldChg chg="modSp">
        <pc:chgData name="Emaus Katriina" userId="e28635f8-d800-42ff-a913-92d375f1fb60" providerId="ADAL" clId="{7113BF70-91E3-4000-BAE7-C6DBF23212AF}" dt="2020-02-24T10:12:16.749" v="4"/>
        <pc:sldMkLst>
          <pc:docMk/>
          <pc:sldMk cId="675094320" sldId="277"/>
        </pc:sldMkLst>
        <pc:graphicFrameChg chg="mod">
          <ac:chgData name="Emaus Katriina" userId="e28635f8-d800-42ff-a913-92d375f1fb60" providerId="ADAL" clId="{7113BF70-91E3-4000-BAE7-C6DBF23212AF}" dt="2020-02-24T10:12:16.749" v="4"/>
          <ac:graphicFrameMkLst>
            <pc:docMk/>
            <pc:sldMk cId="675094320" sldId="277"/>
            <ac:graphicFrameMk id="11" creationId="{6C7812AD-A4EB-45F5-8011-CA29437D9331}"/>
          </ac:graphicFrameMkLst>
        </pc:graphicFrameChg>
      </pc:sldChg>
      <pc:sldChg chg="modSp">
        <pc:chgData name="Emaus Katriina" userId="e28635f8-d800-42ff-a913-92d375f1fb60" providerId="ADAL" clId="{7113BF70-91E3-4000-BAE7-C6DBF23212AF}" dt="2020-02-24T10:12:17.056" v="5"/>
        <pc:sldMkLst>
          <pc:docMk/>
          <pc:sldMk cId="2197126578" sldId="278"/>
        </pc:sldMkLst>
        <pc:graphicFrameChg chg="mod">
          <ac:chgData name="Emaus Katriina" userId="e28635f8-d800-42ff-a913-92d375f1fb60" providerId="ADAL" clId="{7113BF70-91E3-4000-BAE7-C6DBF23212AF}" dt="2020-02-24T10:12:17.056" v="5"/>
          <ac:graphicFrameMkLst>
            <pc:docMk/>
            <pc:sldMk cId="2197126578" sldId="278"/>
            <ac:graphicFrameMk id="19" creationId="{7D3FCC08-3A94-498F-9461-CD6BFB4A7F7B}"/>
          </ac:graphicFrameMkLst>
        </pc:graphicFrameChg>
      </pc:sldChg>
      <pc:sldChg chg="modSp">
        <pc:chgData name="Emaus Katriina" userId="e28635f8-d800-42ff-a913-92d375f1fb60" providerId="ADAL" clId="{7113BF70-91E3-4000-BAE7-C6DBF23212AF}" dt="2020-02-24T10:12:17.874" v="8"/>
        <pc:sldMkLst>
          <pc:docMk/>
          <pc:sldMk cId="2102977637" sldId="279"/>
        </pc:sldMkLst>
        <pc:graphicFrameChg chg="mod">
          <ac:chgData name="Emaus Katriina" userId="e28635f8-d800-42ff-a913-92d375f1fb60" providerId="ADAL" clId="{7113BF70-91E3-4000-BAE7-C6DBF23212AF}" dt="2020-02-24T10:12:17.874" v="8"/>
          <ac:graphicFrameMkLst>
            <pc:docMk/>
            <pc:sldMk cId="2102977637" sldId="279"/>
            <ac:graphicFrameMk id="11" creationId="{AA0EB232-84F2-4641-850E-DC8E0D5CBDA1}"/>
          </ac:graphicFrameMkLst>
        </pc:graphicFrameChg>
      </pc:sldChg>
      <pc:sldChg chg="modSp">
        <pc:chgData name="Emaus Katriina" userId="e28635f8-d800-42ff-a913-92d375f1fb60" providerId="ADAL" clId="{7113BF70-91E3-4000-BAE7-C6DBF23212AF}" dt="2020-02-24T10:12:18.258" v="9"/>
        <pc:sldMkLst>
          <pc:docMk/>
          <pc:sldMk cId="3516796208" sldId="280"/>
        </pc:sldMkLst>
        <pc:graphicFrameChg chg="mod">
          <ac:chgData name="Emaus Katriina" userId="e28635f8-d800-42ff-a913-92d375f1fb60" providerId="ADAL" clId="{7113BF70-91E3-4000-BAE7-C6DBF23212AF}" dt="2020-02-24T10:12:18.258" v="9"/>
          <ac:graphicFrameMkLst>
            <pc:docMk/>
            <pc:sldMk cId="3516796208" sldId="280"/>
            <ac:graphicFrameMk id="11" creationId="{1FB32001-A84F-4171-8C5F-93CCE767E991}"/>
          </ac:graphicFrameMkLst>
        </pc:graphicFrameChg>
      </pc:sldChg>
    </pc:docChg>
  </pc:docChgLst>
  <pc:docChgLst>
    <pc:chgData name="Emaus Katriina" userId="e28635f8-d800-42ff-a913-92d375f1fb60" providerId="ADAL" clId="{02CB54ED-AF4A-4E6B-B115-055306C3176F}"/>
    <pc:docChg chg="modSld">
      <pc:chgData name="Emaus Katriina" userId="e28635f8-d800-42ff-a913-92d375f1fb60" providerId="ADAL" clId="{02CB54ED-AF4A-4E6B-B115-055306C3176F}" dt="2023-01-13T12:13:12.565" v="35"/>
      <pc:docMkLst>
        <pc:docMk/>
      </pc:docMkLst>
      <pc:sldChg chg="modSp">
        <pc:chgData name="Emaus Katriina" userId="e28635f8-d800-42ff-a913-92d375f1fb60" providerId="ADAL" clId="{02CB54ED-AF4A-4E6B-B115-055306C3176F}" dt="2023-01-13T12:12:54.457" v="18"/>
        <pc:sldMkLst>
          <pc:docMk/>
          <pc:sldMk cId="1206644979" sldId="257"/>
        </pc:sldMkLst>
        <pc:graphicFrameChg chg="mod">
          <ac:chgData name="Emaus Katriina" userId="e28635f8-d800-42ff-a913-92d375f1fb60" providerId="ADAL" clId="{02CB54ED-AF4A-4E6B-B115-055306C3176F}" dt="2023-01-13T12:12:54.457" v="18"/>
          <ac:graphicFrameMkLst>
            <pc:docMk/>
            <pc:sldMk cId="1206644979" sldId="257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2CB54ED-AF4A-4E6B-B115-055306C3176F}" dt="2023-01-13T12:13:01.905" v="24"/>
        <pc:sldMkLst>
          <pc:docMk/>
          <pc:sldMk cId="1918050049" sldId="262"/>
        </pc:sldMkLst>
        <pc:graphicFrameChg chg="mod">
          <ac:chgData name="Emaus Katriina" userId="e28635f8-d800-42ff-a913-92d375f1fb60" providerId="ADAL" clId="{02CB54ED-AF4A-4E6B-B115-055306C3176F}" dt="2023-01-13T12:13:01.905" v="24"/>
          <ac:graphicFrameMkLst>
            <pc:docMk/>
            <pc:sldMk cId="1918050049" sldId="262"/>
            <ac:graphicFrameMk id="11" creationId="{E1D67CC8-2E73-4586-9B36-6402B556BBF8}"/>
          </ac:graphicFrameMkLst>
        </pc:graphicFrameChg>
      </pc:sldChg>
      <pc:sldChg chg="modSp">
        <pc:chgData name="Emaus Katriina" userId="e28635f8-d800-42ff-a913-92d375f1fb60" providerId="ADAL" clId="{02CB54ED-AF4A-4E6B-B115-055306C3176F}" dt="2023-01-13T12:13:02.750" v="25"/>
        <pc:sldMkLst>
          <pc:docMk/>
          <pc:sldMk cId="2515183845" sldId="263"/>
        </pc:sldMkLst>
        <pc:graphicFrameChg chg="mod">
          <ac:chgData name="Emaus Katriina" userId="e28635f8-d800-42ff-a913-92d375f1fb60" providerId="ADAL" clId="{02CB54ED-AF4A-4E6B-B115-055306C3176F}" dt="2023-01-13T12:13:02.750" v="25"/>
          <ac:graphicFrameMkLst>
            <pc:docMk/>
            <pc:sldMk cId="2515183845" sldId="263"/>
            <ac:graphicFrameMk id="11" creationId="{AE5CE531-2B4E-4941-899B-B620EF352223}"/>
          </ac:graphicFrameMkLst>
        </pc:graphicFrameChg>
      </pc:sldChg>
      <pc:sldChg chg="modSp">
        <pc:chgData name="Emaus Katriina" userId="e28635f8-d800-42ff-a913-92d375f1fb60" providerId="ADAL" clId="{02CB54ED-AF4A-4E6B-B115-055306C3176F}" dt="2023-01-13T12:13:06.416" v="28"/>
        <pc:sldMkLst>
          <pc:docMk/>
          <pc:sldMk cId="246678502" sldId="266"/>
        </pc:sldMkLst>
        <pc:graphicFrameChg chg="mod">
          <ac:chgData name="Emaus Katriina" userId="e28635f8-d800-42ff-a913-92d375f1fb60" providerId="ADAL" clId="{02CB54ED-AF4A-4E6B-B115-055306C3176F}" dt="2023-01-13T12:13:06.416" v="28"/>
          <ac:graphicFrameMkLst>
            <pc:docMk/>
            <pc:sldMk cId="246678502" sldId="266"/>
            <ac:graphicFrameMk id="14" creationId="{78274AAF-4869-4512-BE64-CFBC776539A8}"/>
          </ac:graphicFrameMkLst>
        </pc:graphicFrameChg>
      </pc:sldChg>
      <pc:sldChg chg="modSp">
        <pc:chgData name="Emaus Katriina" userId="e28635f8-d800-42ff-a913-92d375f1fb60" providerId="ADAL" clId="{02CB54ED-AF4A-4E6B-B115-055306C3176F}" dt="2023-01-13T12:13:07.266" v="29"/>
        <pc:sldMkLst>
          <pc:docMk/>
          <pc:sldMk cId="1538556369" sldId="267"/>
        </pc:sldMkLst>
        <pc:graphicFrameChg chg="mod">
          <ac:chgData name="Emaus Katriina" userId="e28635f8-d800-42ff-a913-92d375f1fb60" providerId="ADAL" clId="{02CB54ED-AF4A-4E6B-B115-055306C3176F}" dt="2023-01-13T12:13:07.266" v="29"/>
          <ac:graphicFrameMkLst>
            <pc:docMk/>
            <pc:sldMk cId="1538556369" sldId="267"/>
            <ac:graphicFrameMk id="15" creationId="{7C6CA8DC-EC18-49B0-8099-FB3EF2C6368A}"/>
          </ac:graphicFrameMkLst>
        </pc:graphicFrameChg>
      </pc:sldChg>
      <pc:sldChg chg="modSp">
        <pc:chgData name="Emaus Katriina" userId="e28635f8-d800-42ff-a913-92d375f1fb60" providerId="ADAL" clId="{02CB54ED-AF4A-4E6B-B115-055306C3176F}" dt="2023-01-13T12:13:09.147" v="31"/>
        <pc:sldMkLst>
          <pc:docMk/>
          <pc:sldMk cId="856746982" sldId="269"/>
        </pc:sldMkLst>
        <pc:graphicFrameChg chg="mod">
          <ac:chgData name="Emaus Katriina" userId="e28635f8-d800-42ff-a913-92d375f1fb60" providerId="ADAL" clId="{02CB54ED-AF4A-4E6B-B115-055306C3176F}" dt="2023-01-13T12:13:09.147" v="31"/>
          <ac:graphicFrameMkLst>
            <pc:docMk/>
            <pc:sldMk cId="856746982" sldId="269"/>
            <ac:graphicFrameMk id="11" creationId="{EB4397A9-4577-4E2D-9E9B-01E531CF9410}"/>
          </ac:graphicFrameMkLst>
        </pc:graphicFrameChg>
      </pc:sldChg>
      <pc:sldChg chg="modSp">
        <pc:chgData name="Emaus Katriina" userId="e28635f8-d800-42ff-a913-92d375f1fb60" providerId="ADAL" clId="{02CB54ED-AF4A-4E6B-B115-055306C3176F}" dt="2023-01-13T12:13:10.065" v="32"/>
        <pc:sldMkLst>
          <pc:docMk/>
          <pc:sldMk cId="2825233040" sldId="270"/>
        </pc:sldMkLst>
        <pc:graphicFrameChg chg="mod">
          <ac:chgData name="Emaus Katriina" userId="e28635f8-d800-42ff-a913-92d375f1fb60" providerId="ADAL" clId="{02CB54ED-AF4A-4E6B-B115-055306C3176F}" dt="2023-01-13T12:13:10.065" v="32"/>
          <ac:graphicFrameMkLst>
            <pc:docMk/>
            <pc:sldMk cId="2825233040" sldId="270"/>
            <ac:graphicFrameMk id="11" creationId="{231D31A1-3DCF-4263-9B80-6ED5D2F111B3}"/>
          </ac:graphicFrameMkLst>
        </pc:graphicFrameChg>
      </pc:sldChg>
      <pc:sldChg chg="modSp">
        <pc:chgData name="Emaus Katriina" userId="e28635f8-d800-42ff-a913-92d375f1fb60" providerId="ADAL" clId="{02CB54ED-AF4A-4E6B-B115-055306C3176F}" dt="2023-01-13T12:13:10.901" v="33"/>
        <pc:sldMkLst>
          <pc:docMk/>
          <pc:sldMk cId="2806330046" sldId="271"/>
        </pc:sldMkLst>
        <pc:graphicFrameChg chg="mod">
          <ac:chgData name="Emaus Katriina" userId="e28635f8-d800-42ff-a913-92d375f1fb60" providerId="ADAL" clId="{02CB54ED-AF4A-4E6B-B115-055306C3176F}" dt="2023-01-13T12:13:10.901" v="33"/>
          <ac:graphicFrameMkLst>
            <pc:docMk/>
            <pc:sldMk cId="2806330046" sldId="271"/>
            <ac:graphicFrameMk id="11" creationId="{F42B7BED-3AB2-4374-B446-527DDB1A9C1B}"/>
          </ac:graphicFrameMkLst>
        </pc:graphicFrameChg>
      </pc:sldChg>
      <pc:sldChg chg="modSp">
        <pc:chgData name="Emaus Katriina" userId="e28635f8-d800-42ff-a913-92d375f1fb60" providerId="ADAL" clId="{02CB54ED-AF4A-4E6B-B115-055306C3176F}" dt="2023-01-13T12:13:11.682" v="34"/>
        <pc:sldMkLst>
          <pc:docMk/>
          <pc:sldMk cId="632360914" sldId="272"/>
        </pc:sldMkLst>
        <pc:graphicFrameChg chg="mod">
          <ac:chgData name="Emaus Katriina" userId="e28635f8-d800-42ff-a913-92d375f1fb60" providerId="ADAL" clId="{02CB54ED-AF4A-4E6B-B115-055306C3176F}" dt="2023-01-13T12:13:11.682" v="34"/>
          <ac:graphicFrameMkLst>
            <pc:docMk/>
            <pc:sldMk cId="632360914" sldId="272"/>
            <ac:graphicFrameMk id="11" creationId="{879E16C8-6810-4E03-91C6-E112BDDB235A}"/>
          </ac:graphicFrameMkLst>
        </pc:graphicFrameChg>
      </pc:sldChg>
      <pc:sldChg chg="modSp">
        <pc:chgData name="Emaus Katriina" userId="e28635f8-d800-42ff-a913-92d375f1fb60" providerId="ADAL" clId="{02CB54ED-AF4A-4E6B-B115-055306C3176F}" dt="2023-01-13T12:13:12.565" v="35"/>
        <pc:sldMkLst>
          <pc:docMk/>
          <pc:sldMk cId="860414274" sldId="273"/>
        </pc:sldMkLst>
        <pc:graphicFrameChg chg="mod">
          <ac:chgData name="Emaus Katriina" userId="e28635f8-d800-42ff-a913-92d375f1fb60" providerId="ADAL" clId="{02CB54ED-AF4A-4E6B-B115-055306C3176F}" dt="2023-01-13T12:13:12.565" v="35"/>
          <ac:graphicFrameMkLst>
            <pc:docMk/>
            <pc:sldMk cId="860414274" sldId="273"/>
            <ac:graphicFrameMk id="11" creationId="{62167E29-B991-4E85-9C72-29C1C901CC5F}"/>
          </ac:graphicFrameMkLst>
        </pc:graphicFrameChg>
      </pc:sldChg>
      <pc:sldChg chg="modSp">
        <pc:chgData name="Emaus Katriina" userId="e28635f8-d800-42ff-a913-92d375f1fb60" providerId="ADAL" clId="{02CB54ED-AF4A-4E6B-B115-055306C3176F}" dt="2023-01-13T12:12:55.875" v="19"/>
        <pc:sldMkLst>
          <pc:docMk/>
          <pc:sldMk cId="1941248553" sldId="274"/>
        </pc:sldMkLst>
        <pc:graphicFrameChg chg="mod">
          <ac:chgData name="Emaus Katriina" userId="e28635f8-d800-42ff-a913-92d375f1fb60" providerId="ADAL" clId="{02CB54ED-AF4A-4E6B-B115-055306C3176F}" dt="2023-01-13T12:12:55.875" v="19"/>
          <ac:graphicFrameMkLst>
            <pc:docMk/>
            <pc:sldMk cId="1941248553" sldId="274"/>
            <ac:graphicFrameMk id="11" creationId="{7E2BAE1F-40C2-43C0-BF43-5036D58D6D21}"/>
          </ac:graphicFrameMkLst>
        </pc:graphicFrameChg>
      </pc:sldChg>
      <pc:sldChg chg="modSp">
        <pc:chgData name="Emaus Katriina" userId="e28635f8-d800-42ff-a913-92d375f1fb60" providerId="ADAL" clId="{02CB54ED-AF4A-4E6B-B115-055306C3176F}" dt="2023-01-13T12:12:58.342" v="21"/>
        <pc:sldMkLst>
          <pc:docMk/>
          <pc:sldMk cId="1375461628" sldId="275"/>
        </pc:sldMkLst>
        <pc:graphicFrameChg chg="mod">
          <ac:chgData name="Emaus Katriina" userId="e28635f8-d800-42ff-a913-92d375f1fb60" providerId="ADAL" clId="{02CB54ED-AF4A-4E6B-B115-055306C3176F}" dt="2023-01-13T12:12:58.342" v="21"/>
          <ac:graphicFrameMkLst>
            <pc:docMk/>
            <pc:sldMk cId="1375461628" sldId="275"/>
            <ac:graphicFrameMk id="12" creationId="{C02B4F7C-AD88-4EA8-AECF-FA8E41979996}"/>
          </ac:graphicFrameMkLst>
        </pc:graphicFrameChg>
      </pc:sldChg>
      <pc:sldChg chg="modSp">
        <pc:chgData name="Emaus Katriina" userId="e28635f8-d800-42ff-a913-92d375f1fb60" providerId="ADAL" clId="{02CB54ED-AF4A-4E6B-B115-055306C3176F}" dt="2023-01-13T12:12:57.274" v="20"/>
        <pc:sldMkLst>
          <pc:docMk/>
          <pc:sldMk cId="1629380301" sldId="276"/>
        </pc:sldMkLst>
        <pc:graphicFrameChg chg="mod">
          <ac:chgData name="Emaus Katriina" userId="e28635f8-d800-42ff-a913-92d375f1fb60" providerId="ADAL" clId="{02CB54ED-AF4A-4E6B-B115-055306C3176F}" dt="2023-01-13T12:12:57.274" v="20"/>
          <ac:graphicFrameMkLst>
            <pc:docMk/>
            <pc:sldMk cId="1629380301" sldId="276"/>
            <ac:graphicFrameMk id="11" creationId="{AB0EE633-98EE-4B86-8F06-ECABADD7E928}"/>
          </ac:graphicFrameMkLst>
        </pc:graphicFrameChg>
      </pc:sldChg>
      <pc:sldChg chg="modSp">
        <pc:chgData name="Emaus Katriina" userId="e28635f8-d800-42ff-a913-92d375f1fb60" providerId="ADAL" clId="{02CB54ED-AF4A-4E6B-B115-055306C3176F}" dt="2023-01-13T12:13:00.164" v="22"/>
        <pc:sldMkLst>
          <pc:docMk/>
          <pc:sldMk cId="675094320" sldId="277"/>
        </pc:sldMkLst>
        <pc:graphicFrameChg chg="mod">
          <ac:chgData name="Emaus Katriina" userId="e28635f8-d800-42ff-a913-92d375f1fb60" providerId="ADAL" clId="{02CB54ED-AF4A-4E6B-B115-055306C3176F}" dt="2023-01-13T12:13:00.164" v="22"/>
          <ac:graphicFrameMkLst>
            <pc:docMk/>
            <pc:sldMk cId="675094320" sldId="277"/>
            <ac:graphicFrameMk id="12" creationId="{AA299997-FF80-4706-B82D-E65CE966E2BB}"/>
          </ac:graphicFrameMkLst>
        </pc:graphicFrameChg>
      </pc:sldChg>
      <pc:sldChg chg="modSp">
        <pc:chgData name="Emaus Katriina" userId="e28635f8-d800-42ff-a913-92d375f1fb60" providerId="ADAL" clId="{02CB54ED-AF4A-4E6B-B115-055306C3176F}" dt="2023-01-13T12:13:01.026" v="23"/>
        <pc:sldMkLst>
          <pc:docMk/>
          <pc:sldMk cId="2197126578" sldId="278"/>
        </pc:sldMkLst>
        <pc:graphicFrameChg chg="mod">
          <ac:chgData name="Emaus Katriina" userId="e28635f8-d800-42ff-a913-92d375f1fb60" providerId="ADAL" clId="{02CB54ED-AF4A-4E6B-B115-055306C3176F}" dt="2023-01-13T12:13:01.026" v="23"/>
          <ac:graphicFrameMkLst>
            <pc:docMk/>
            <pc:sldMk cId="2197126578" sldId="278"/>
            <ac:graphicFrameMk id="11" creationId="{F077E93E-0165-48D3-93CF-59717D3C0A31}"/>
          </ac:graphicFrameMkLst>
        </pc:graphicFrameChg>
      </pc:sldChg>
      <pc:sldChg chg="modSp">
        <pc:chgData name="Emaus Katriina" userId="e28635f8-d800-42ff-a913-92d375f1fb60" providerId="ADAL" clId="{02CB54ED-AF4A-4E6B-B115-055306C3176F}" dt="2023-01-13T12:13:03.633" v="26"/>
        <pc:sldMkLst>
          <pc:docMk/>
          <pc:sldMk cId="2102977637" sldId="279"/>
        </pc:sldMkLst>
        <pc:graphicFrameChg chg="mod">
          <ac:chgData name="Emaus Katriina" userId="e28635f8-d800-42ff-a913-92d375f1fb60" providerId="ADAL" clId="{02CB54ED-AF4A-4E6B-B115-055306C3176F}" dt="2023-01-13T12:13:03.633" v="26"/>
          <ac:graphicFrameMkLst>
            <pc:docMk/>
            <pc:sldMk cId="2102977637" sldId="279"/>
            <ac:graphicFrameMk id="12" creationId="{1E9A2289-2916-497D-B4AD-28F8484F4EE4}"/>
          </ac:graphicFrameMkLst>
        </pc:graphicFrameChg>
      </pc:sldChg>
      <pc:sldChg chg="modSp">
        <pc:chgData name="Emaus Katriina" userId="e28635f8-d800-42ff-a913-92d375f1fb60" providerId="ADAL" clId="{02CB54ED-AF4A-4E6B-B115-055306C3176F}" dt="2023-01-13T12:13:04.654" v="27"/>
        <pc:sldMkLst>
          <pc:docMk/>
          <pc:sldMk cId="3516796208" sldId="280"/>
        </pc:sldMkLst>
        <pc:graphicFrameChg chg="mod">
          <ac:chgData name="Emaus Katriina" userId="e28635f8-d800-42ff-a913-92d375f1fb60" providerId="ADAL" clId="{02CB54ED-AF4A-4E6B-B115-055306C3176F}" dt="2023-01-13T12:13:04.654" v="27"/>
          <ac:graphicFrameMkLst>
            <pc:docMk/>
            <pc:sldMk cId="3516796208" sldId="280"/>
            <ac:graphicFrameMk id="12" creationId="{B1C744D3-BBDF-45CF-8215-F96BA25BD8D0}"/>
          </ac:graphicFrameMkLst>
        </pc:graphicFrameChg>
      </pc:sldChg>
      <pc:sldChg chg="modSp">
        <pc:chgData name="Emaus Katriina" userId="e28635f8-d800-42ff-a913-92d375f1fb60" providerId="ADAL" clId="{02CB54ED-AF4A-4E6B-B115-055306C3176F}" dt="2023-01-13T12:13:08.384" v="30"/>
        <pc:sldMkLst>
          <pc:docMk/>
          <pc:sldMk cId="3541397646" sldId="452"/>
        </pc:sldMkLst>
        <pc:graphicFrameChg chg="mod">
          <ac:chgData name="Emaus Katriina" userId="e28635f8-d800-42ff-a913-92d375f1fb60" providerId="ADAL" clId="{02CB54ED-AF4A-4E6B-B115-055306C3176F}" dt="2023-01-13T12:13:08.384" v="30"/>
          <ac:graphicFrameMkLst>
            <pc:docMk/>
            <pc:sldMk cId="3541397646" sldId="452"/>
            <ac:graphicFrameMk id="12" creationId="{50BBAA80-52FD-46A3-88BD-E8778F828BDE}"/>
          </ac:graphicFrameMkLst>
        </pc:graphicFrameChg>
      </pc:sldChg>
    </pc:docChg>
  </pc:docChgLst>
  <pc:docChgLst>
    <pc:chgData name="Emaus Katriina" userId="e28635f8-d800-42ff-a913-92d375f1fb60" providerId="ADAL" clId="{61E7926E-8912-400C-AED7-E04621628D2E}"/>
    <pc:docChg chg="modSld">
      <pc:chgData name="Emaus Katriina" userId="e28635f8-d800-42ff-a913-92d375f1fb60" providerId="ADAL" clId="{61E7926E-8912-400C-AED7-E04621628D2E}" dt="2022-11-15T08:20:00.408" v="35"/>
      <pc:docMkLst>
        <pc:docMk/>
      </pc:docMkLst>
      <pc:sldChg chg="modSp">
        <pc:chgData name="Emaus Katriina" userId="e28635f8-d800-42ff-a913-92d375f1fb60" providerId="ADAL" clId="{61E7926E-8912-400C-AED7-E04621628D2E}" dt="2022-11-15T08:19:53.142" v="18"/>
        <pc:sldMkLst>
          <pc:docMk/>
          <pc:sldMk cId="1206644979" sldId="257"/>
        </pc:sldMkLst>
        <pc:graphicFrameChg chg="mod">
          <ac:chgData name="Emaus Katriina" userId="e28635f8-d800-42ff-a913-92d375f1fb60" providerId="ADAL" clId="{61E7926E-8912-400C-AED7-E04621628D2E}" dt="2022-11-15T08:19:53.142" v="18"/>
          <ac:graphicFrameMkLst>
            <pc:docMk/>
            <pc:sldMk cId="1206644979" sldId="257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1E7926E-8912-400C-AED7-E04621628D2E}" dt="2022-11-15T08:19:55.805" v="24"/>
        <pc:sldMkLst>
          <pc:docMk/>
          <pc:sldMk cId="1918050049" sldId="262"/>
        </pc:sldMkLst>
        <pc:graphicFrameChg chg="mod">
          <ac:chgData name="Emaus Katriina" userId="e28635f8-d800-42ff-a913-92d375f1fb60" providerId="ADAL" clId="{61E7926E-8912-400C-AED7-E04621628D2E}" dt="2022-11-15T08:19:55.805" v="24"/>
          <ac:graphicFrameMkLst>
            <pc:docMk/>
            <pc:sldMk cId="1918050049" sldId="262"/>
            <ac:graphicFrameMk id="11" creationId="{E1D67CC8-2E73-4586-9B36-6402B556BBF8}"/>
          </ac:graphicFrameMkLst>
        </pc:graphicFrameChg>
      </pc:sldChg>
      <pc:sldChg chg="modSp">
        <pc:chgData name="Emaus Katriina" userId="e28635f8-d800-42ff-a913-92d375f1fb60" providerId="ADAL" clId="{61E7926E-8912-400C-AED7-E04621628D2E}" dt="2022-11-15T08:19:56.180" v="25"/>
        <pc:sldMkLst>
          <pc:docMk/>
          <pc:sldMk cId="2515183845" sldId="263"/>
        </pc:sldMkLst>
        <pc:graphicFrameChg chg="mod">
          <ac:chgData name="Emaus Katriina" userId="e28635f8-d800-42ff-a913-92d375f1fb60" providerId="ADAL" clId="{61E7926E-8912-400C-AED7-E04621628D2E}" dt="2022-11-15T08:19:56.180" v="25"/>
          <ac:graphicFrameMkLst>
            <pc:docMk/>
            <pc:sldMk cId="2515183845" sldId="263"/>
            <ac:graphicFrameMk id="11" creationId="{AE5CE531-2B4E-4941-899B-B620EF352223}"/>
          </ac:graphicFrameMkLst>
        </pc:graphicFrameChg>
      </pc:sldChg>
      <pc:sldChg chg="modSp">
        <pc:chgData name="Emaus Katriina" userId="e28635f8-d800-42ff-a913-92d375f1fb60" providerId="ADAL" clId="{61E7926E-8912-400C-AED7-E04621628D2E}" dt="2022-11-15T08:19:57.549" v="28"/>
        <pc:sldMkLst>
          <pc:docMk/>
          <pc:sldMk cId="246678502" sldId="266"/>
        </pc:sldMkLst>
        <pc:graphicFrameChg chg="mod">
          <ac:chgData name="Emaus Katriina" userId="e28635f8-d800-42ff-a913-92d375f1fb60" providerId="ADAL" clId="{61E7926E-8912-400C-AED7-E04621628D2E}" dt="2022-11-15T08:19:57.549" v="28"/>
          <ac:graphicFrameMkLst>
            <pc:docMk/>
            <pc:sldMk cId="246678502" sldId="266"/>
            <ac:graphicFrameMk id="14" creationId="{78274AAF-4869-4512-BE64-CFBC776539A8}"/>
          </ac:graphicFrameMkLst>
        </pc:graphicFrameChg>
      </pc:sldChg>
      <pc:sldChg chg="modSp">
        <pc:chgData name="Emaus Katriina" userId="e28635f8-d800-42ff-a913-92d375f1fb60" providerId="ADAL" clId="{61E7926E-8912-400C-AED7-E04621628D2E}" dt="2022-11-15T08:19:57.958" v="29"/>
        <pc:sldMkLst>
          <pc:docMk/>
          <pc:sldMk cId="1538556369" sldId="267"/>
        </pc:sldMkLst>
        <pc:graphicFrameChg chg="mod">
          <ac:chgData name="Emaus Katriina" userId="e28635f8-d800-42ff-a913-92d375f1fb60" providerId="ADAL" clId="{61E7926E-8912-400C-AED7-E04621628D2E}" dt="2022-11-15T08:19:57.958" v="29"/>
          <ac:graphicFrameMkLst>
            <pc:docMk/>
            <pc:sldMk cId="1538556369" sldId="267"/>
            <ac:graphicFrameMk id="15" creationId="{7C6CA8DC-EC18-49B0-8099-FB3EF2C6368A}"/>
          </ac:graphicFrameMkLst>
        </pc:graphicFrameChg>
      </pc:sldChg>
      <pc:sldChg chg="modSp">
        <pc:chgData name="Emaus Katriina" userId="e28635f8-d800-42ff-a913-92d375f1fb60" providerId="ADAL" clId="{61E7926E-8912-400C-AED7-E04621628D2E}" dt="2022-11-15T08:19:58.894" v="31"/>
        <pc:sldMkLst>
          <pc:docMk/>
          <pc:sldMk cId="856746982" sldId="269"/>
        </pc:sldMkLst>
        <pc:graphicFrameChg chg="mod">
          <ac:chgData name="Emaus Katriina" userId="e28635f8-d800-42ff-a913-92d375f1fb60" providerId="ADAL" clId="{61E7926E-8912-400C-AED7-E04621628D2E}" dt="2022-11-15T08:19:58.894" v="31"/>
          <ac:graphicFrameMkLst>
            <pc:docMk/>
            <pc:sldMk cId="856746982" sldId="269"/>
            <ac:graphicFrameMk id="11" creationId="{EB4397A9-4577-4E2D-9E9B-01E531CF9410}"/>
          </ac:graphicFrameMkLst>
        </pc:graphicFrameChg>
      </pc:sldChg>
      <pc:sldChg chg="modSp">
        <pc:chgData name="Emaus Katriina" userId="e28635f8-d800-42ff-a913-92d375f1fb60" providerId="ADAL" clId="{61E7926E-8912-400C-AED7-E04621628D2E}" dt="2022-11-15T08:19:59.301" v="32"/>
        <pc:sldMkLst>
          <pc:docMk/>
          <pc:sldMk cId="2825233040" sldId="270"/>
        </pc:sldMkLst>
        <pc:graphicFrameChg chg="mod">
          <ac:chgData name="Emaus Katriina" userId="e28635f8-d800-42ff-a913-92d375f1fb60" providerId="ADAL" clId="{61E7926E-8912-400C-AED7-E04621628D2E}" dt="2022-11-15T08:19:59.301" v="32"/>
          <ac:graphicFrameMkLst>
            <pc:docMk/>
            <pc:sldMk cId="2825233040" sldId="270"/>
            <ac:graphicFrameMk id="11" creationId="{231D31A1-3DCF-4263-9B80-6ED5D2F111B3}"/>
          </ac:graphicFrameMkLst>
        </pc:graphicFrameChg>
      </pc:sldChg>
      <pc:sldChg chg="modSp">
        <pc:chgData name="Emaus Katriina" userId="e28635f8-d800-42ff-a913-92d375f1fb60" providerId="ADAL" clId="{61E7926E-8912-400C-AED7-E04621628D2E}" dt="2022-11-15T08:19:59.649" v="33"/>
        <pc:sldMkLst>
          <pc:docMk/>
          <pc:sldMk cId="2806330046" sldId="271"/>
        </pc:sldMkLst>
        <pc:graphicFrameChg chg="mod">
          <ac:chgData name="Emaus Katriina" userId="e28635f8-d800-42ff-a913-92d375f1fb60" providerId="ADAL" clId="{61E7926E-8912-400C-AED7-E04621628D2E}" dt="2022-11-15T08:19:59.649" v="33"/>
          <ac:graphicFrameMkLst>
            <pc:docMk/>
            <pc:sldMk cId="2806330046" sldId="271"/>
            <ac:graphicFrameMk id="11" creationId="{F42B7BED-3AB2-4374-B446-527DDB1A9C1B}"/>
          </ac:graphicFrameMkLst>
        </pc:graphicFrameChg>
      </pc:sldChg>
      <pc:sldChg chg="modSp">
        <pc:chgData name="Emaus Katriina" userId="e28635f8-d800-42ff-a913-92d375f1fb60" providerId="ADAL" clId="{61E7926E-8912-400C-AED7-E04621628D2E}" dt="2022-11-15T08:20:00.046" v="34"/>
        <pc:sldMkLst>
          <pc:docMk/>
          <pc:sldMk cId="632360914" sldId="272"/>
        </pc:sldMkLst>
        <pc:graphicFrameChg chg="mod">
          <ac:chgData name="Emaus Katriina" userId="e28635f8-d800-42ff-a913-92d375f1fb60" providerId="ADAL" clId="{61E7926E-8912-400C-AED7-E04621628D2E}" dt="2022-11-15T08:20:00.046" v="34"/>
          <ac:graphicFrameMkLst>
            <pc:docMk/>
            <pc:sldMk cId="632360914" sldId="272"/>
            <ac:graphicFrameMk id="11" creationId="{879E16C8-6810-4E03-91C6-E112BDDB235A}"/>
          </ac:graphicFrameMkLst>
        </pc:graphicFrameChg>
      </pc:sldChg>
      <pc:sldChg chg="modSp">
        <pc:chgData name="Emaus Katriina" userId="e28635f8-d800-42ff-a913-92d375f1fb60" providerId="ADAL" clId="{61E7926E-8912-400C-AED7-E04621628D2E}" dt="2022-11-15T08:20:00.408" v="35"/>
        <pc:sldMkLst>
          <pc:docMk/>
          <pc:sldMk cId="860414274" sldId="273"/>
        </pc:sldMkLst>
        <pc:graphicFrameChg chg="mod">
          <ac:chgData name="Emaus Katriina" userId="e28635f8-d800-42ff-a913-92d375f1fb60" providerId="ADAL" clId="{61E7926E-8912-400C-AED7-E04621628D2E}" dt="2022-11-15T08:20:00.408" v="35"/>
          <ac:graphicFrameMkLst>
            <pc:docMk/>
            <pc:sldMk cId="860414274" sldId="273"/>
            <ac:graphicFrameMk id="11" creationId="{62167E29-B991-4E85-9C72-29C1C901CC5F}"/>
          </ac:graphicFrameMkLst>
        </pc:graphicFrameChg>
      </pc:sldChg>
      <pc:sldChg chg="modSp">
        <pc:chgData name="Emaus Katriina" userId="e28635f8-d800-42ff-a913-92d375f1fb60" providerId="ADAL" clId="{61E7926E-8912-400C-AED7-E04621628D2E}" dt="2022-11-15T08:19:53.476" v="19"/>
        <pc:sldMkLst>
          <pc:docMk/>
          <pc:sldMk cId="1941248553" sldId="274"/>
        </pc:sldMkLst>
        <pc:graphicFrameChg chg="mod">
          <ac:chgData name="Emaus Katriina" userId="e28635f8-d800-42ff-a913-92d375f1fb60" providerId="ADAL" clId="{61E7926E-8912-400C-AED7-E04621628D2E}" dt="2022-11-15T08:19:53.476" v="19"/>
          <ac:graphicFrameMkLst>
            <pc:docMk/>
            <pc:sldMk cId="1941248553" sldId="274"/>
            <ac:graphicFrameMk id="11" creationId="{7E2BAE1F-40C2-43C0-BF43-5036D58D6D21}"/>
          </ac:graphicFrameMkLst>
        </pc:graphicFrameChg>
      </pc:sldChg>
      <pc:sldChg chg="modSp">
        <pc:chgData name="Emaus Katriina" userId="e28635f8-d800-42ff-a913-92d375f1fb60" providerId="ADAL" clId="{61E7926E-8912-400C-AED7-E04621628D2E}" dt="2022-11-15T08:19:54.311" v="21"/>
        <pc:sldMkLst>
          <pc:docMk/>
          <pc:sldMk cId="1375461628" sldId="275"/>
        </pc:sldMkLst>
        <pc:graphicFrameChg chg="mod">
          <ac:chgData name="Emaus Katriina" userId="e28635f8-d800-42ff-a913-92d375f1fb60" providerId="ADAL" clId="{61E7926E-8912-400C-AED7-E04621628D2E}" dt="2022-11-15T08:19:54.311" v="21"/>
          <ac:graphicFrameMkLst>
            <pc:docMk/>
            <pc:sldMk cId="1375461628" sldId="275"/>
            <ac:graphicFrameMk id="12" creationId="{C02B4F7C-AD88-4EA8-AECF-FA8E41979996}"/>
          </ac:graphicFrameMkLst>
        </pc:graphicFrameChg>
      </pc:sldChg>
      <pc:sldChg chg="modSp">
        <pc:chgData name="Emaus Katriina" userId="e28635f8-d800-42ff-a913-92d375f1fb60" providerId="ADAL" clId="{61E7926E-8912-400C-AED7-E04621628D2E}" dt="2022-11-15T08:19:53.892" v="20"/>
        <pc:sldMkLst>
          <pc:docMk/>
          <pc:sldMk cId="1629380301" sldId="276"/>
        </pc:sldMkLst>
        <pc:graphicFrameChg chg="mod">
          <ac:chgData name="Emaus Katriina" userId="e28635f8-d800-42ff-a913-92d375f1fb60" providerId="ADAL" clId="{61E7926E-8912-400C-AED7-E04621628D2E}" dt="2022-11-15T08:19:53.892" v="20"/>
          <ac:graphicFrameMkLst>
            <pc:docMk/>
            <pc:sldMk cId="1629380301" sldId="276"/>
            <ac:graphicFrameMk id="11" creationId="{AB0EE633-98EE-4B86-8F06-ECABADD7E928}"/>
          </ac:graphicFrameMkLst>
        </pc:graphicFrameChg>
      </pc:sldChg>
      <pc:sldChg chg="modSp">
        <pc:chgData name="Emaus Katriina" userId="e28635f8-d800-42ff-a913-92d375f1fb60" providerId="ADAL" clId="{61E7926E-8912-400C-AED7-E04621628D2E}" dt="2022-11-15T08:19:55.021" v="22"/>
        <pc:sldMkLst>
          <pc:docMk/>
          <pc:sldMk cId="675094320" sldId="277"/>
        </pc:sldMkLst>
        <pc:graphicFrameChg chg="mod">
          <ac:chgData name="Emaus Katriina" userId="e28635f8-d800-42ff-a913-92d375f1fb60" providerId="ADAL" clId="{61E7926E-8912-400C-AED7-E04621628D2E}" dt="2022-11-15T08:19:55.021" v="22"/>
          <ac:graphicFrameMkLst>
            <pc:docMk/>
            <pc:sldMk cId="675094320" sldId="277"/>
            <ac:graphicFrameMk id="12" creationId="{AA299997-FF80-4706-B82D-E65CE966E2BB}"/>
          </ac:graphicFrameMkLst>
        </pc:graphicFrameChg>
      </pc:sldChg>
      <pc:sldChg chg="modSp">
        <pc:chgData name="Emaus Katriina" userId="e28635f8-d800-42ff-a913-92d375f1fb60" providerId="ADAL" clId="{61E7926E-8912-400C-AED7-E04621628D2E}" dt="2022-11-15T08:19:55.379" v="23"/>
        <pc:sldMkLst>
          <pc:docMk/>
          <pc:sldMk cId="2197126578" sldId="278"/>
        </pc:sldMkLst>
        <pc:graphicFrameChg chg="mod">
          <ac:chgData name="Emaus Katriina" userId="e28635f8-d800-42ff-a913-92d375f1fb60" providerId="ADAL" clId="{61E7926E-8912-400C-AED7-E04621628D2E}" dt="2022-11-15T08:19:55.379" v="23"/>
          <ac:graphicFrameMkLst>
            <pc:docMk/>
            <pc:sldMk cId="2197126578" sldId="278"/>
            <ac:graphicFrameMk id="11" creationId="{F077E93E-0165-48D3-93CF-59717D3C0A31}"/>
          </ac:graphicFrameMkLst>
        </pc:graphicFrameChg>
      </pc:sldChg>
      <pc:sldChg chg="modSp">
        <pc:chgData name="Emaus Katriina" userId="e28635f8-d800-42ff-a913-92d375f1fb60" providerId="ADAL" clId="{61E7926E-8912-400C-AED7-E04621628D2E}" dt="2022-11-15T08:19:56.557" v="26"/>
        <pc:sldMkLst>
          <pc:docMk/>
          <pc:sldMk cId="2102977637" sldId="279"/>
        </pc:sldMkLst>
        <pc:graphicFrameChg chg="mod">
          <ac:chgData name="Emaus Katriina" userId="e28635f8-d800-42ff-a913-92d375f1fb60" providerId="ADAL" clId="{61E7926E-8912-400C-AED7-E04621628D2E}" dt="2022-11-15T08:19:56.557" v="26"/>
          <ac:graphicFrameMkLst>
            <pc:docMk/>
            <pc:sldMk cId="2102977637" sldId="279"/>
            <ac:graphicFrameMk id="12" creationId="{1E9A2289-2916-497D-B4AD-28F8484F4EE4}"/>
          </ac:graphicFrameMkLst>
        </pc:graphicFrameChg>
      </pc:sldChg>
      <pc:sldChg chg="modSp">
        <pc:chgData name="Emaus Katriina" userId="e28635f8-d800-42ff-a913-92d375f1fb60" providerId="ADAL" clId="{61E7926E-8912-400C-AED7-E04621628D2E}" dt="2022-11-15T08:19:56.923" v="27"/>
        <pc:sldMkLst>
          <pc:docMk/>
          <pc:sldMk cId="3516796208" sldId="280"/>
        </pc:sldMkLst>
        <pc:graphicFrameChg chg="mod">
          <ac:chgData name="Emaus Katriina" userId="e28635f8-d800-42ff-a913-92d375f1fb60" providerId="ADAL" clId="{61E7926E-8912-400C-AED7-E04621628D2E}" dt="2022-11-15T08:19:56.923" v="27"/>
          <ac:graphicFrameMkLst>
            <pc:docMk/>
            <pc:sldMk cId="3516796208" sldId="280"/>
            <ac:graphicFrameMk id="12" creationId="{B1C744D3-BBDF-45CF-8215-F96BA25BD8D0}"/>
          </ac:graphicFrameMkLst>
        </pc:graphicFrameChg>
      </pc:sldChg>
      <pc:sldChg chg="modSp">
        <pc:chgData name="Emaus Katriina" userId="e28635f8-d800-42ff-a913-92d375f1fb60" providerId="ADAL" clId="{61E7926E-8912-400C-AED7-E04621628D2E}" dt="2022-11-15T08:19:58.531" v="30"/>
        <pc:sldMkLst>
          <pc:docMk/>
          <pc:sldMk cId="3541397646" sldId="452"/>
        </pc:sldMkLst>
        <pc:graphicFrameChg chg="mod">
          <ac:chgData name="Emaus Katriina" userId="e28635f8-d800-42ff-a913-92d375f1fb60" providerId="ADAL" clId="{61E7926E-8912-400C-AED7-E04621628D2E}" dt="2022-11-15T08:19:58.531" v="30"/>
          <ac:graphicFrameMkLst>
            <pc:docMk/>
            <pc:sldMk cId="3541397646" sldId="452"/>
            <ac:graphicFrameMk id="12" creationId="{50BBAA80-52FD-46A3-88BD-E8778F828BDE}"/>
          </ac:graphicFrameMkLst>
        </pc:graphicFrameChg>
      </pc:sldChg>
    </pc:docChg>
  </pc:docChgLst>
  <pc:docChgLst>
    <pc:chgData name="Emaus Katriina" userId="e28635f8-d800-42ff-a913-92d375f1fb60" providerId="ADAL" clId="{278BFA37-5A13-480A-9907-CCAD12DF8135}"/>
    <pc:docChg chg="modSld">
      <pc:chgData name="Emaus Katriina" userId="e28635f8-d800-42ff-a913-92d375f1fb60" providerId="ADAL" clId="{278BFA37-5A13-480A-9907-CCAD12DF8135}" dt="2020-12-15T09:16:00.384" v="35"/>
      <pc:docMkLst>
        <pc:docMk/>
      </pc:docMkLst>
      <pc:sldChg chg="modSp">
        <pc:chgData name="Emaus Katriina" userId="e28635f8-d800-42ff-a913-92d375f1fb60" providerId="ADAL" clId="{278BFA37-5A13-480A-9907-CCAD12DF8135}" dt="2020-12-15T09:15:52.067" v="18"/>
        <pc:sldMkLst>
          <pc:docMk/>
          <pc:sldMk cId="1206644979" sldId="257"/>
        </pc:sldMkLst>
        <pc:graphicFrameChg chg="mod">
          <ac:chgData name="Emaus Katriina" userId="e28635f8-d800-42ff-a913-92d375f1fb60" providerId="ADAL" clId="{278BFA37-5A13-480A-9907-CCAD12DF8135}" dt="2020-12-15T09:15:52.067" v="18"/>
          <ac:graphicFrameMkLst>
            <pc:docMk/>
            <pc:sldMk cId="1206644979" sldId="257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78BFA37-5A13-480A-9907-CCAD12DF8135}" dt="2020-12-15T09:15:55.392" v="24"/>
        <pc:sldMkLst>
          <pc:docMk/>
          <pc:sldMk cId="1918050049" sldId="262"/>
        </pc:sldMkLst>
        <pc:graphicFrameChg chg="mod">
          <ac:chgData name="Emaus Katriina" userId="e28635f8-d800-42ff-a913-92d375f1fb60" providerId="ADAL" clId="{278BFA37-5A13-480A-9907-CCAD12DF8135}" dt="2020-12-15T09:15:55.392" v="24"/>
          <ac:graphicFrameMkLst>
            <pc:docMk/>
            <pc:sldMk cId="1918050049" sldId="262"/>
            <ac:graphicFrameMk id="11" creationId="{E1D67CC8-2E73-4586-9B36-6402B556BBF8}"/>
          </ac:graphicFrameMkLst>
        </pc:graphicFrameChg>
      </pc:sldChg>
      <pc:sldChg chg="modSp">
        <pc:chgData name="Emaus Katriina" userId="e28635f8-d800-42ff-a913-92d375f1fb60" providerId="ADAL" clId="{278BFA37-5A13-480A-9907-CCAD12DF8135}" dt="2020-12-15T09:15:55.840" v="25"/>
        <pc:sldMkLst>
          <pc:docMk/>
          <pc:sldMk cId="2515183845" sldId="263"/>
        </pc:sldMkLst>
        <pc:graphicFrameChg chg="mod">
          <ac:chgData name="Emaus Katriina" userId="e28635f8-d800-42ff-a913-92d375f1fb60" providerId="ADAL" clId="{278BFA37-5A13-480A-9907-CCAD12DF8135}" dt="2020-12-15T09:15:55.840" v="25"/>
          <ac:graphicFrameMkLst>
            <pc:docMk/>
            <pc:sldMk cId="2515183845" sldId="263"/>
            <ac:graphicFrameMk id="11" creationId="{AE5CE531-2B4E-4941-899B-B620EF352223}"/>
          </ac:graphicFrameMkLst>
        </pc:graphicFrameChg>
      </pc:sldChg>
      <pc:sldChg chg="modSp">
        <pc:chgData name="Emaus Katriina" userId="e28635f8-d800-42ff-a913-92d375f1fb60" providerId="ADAL" clId="{278BFA37-5A13-480A-9907-CCAD12DF8135}" dt="2020-12-15T09:15:57.322" v="28"/>
        <pc:sldMkLst>
          <pc:docMk/>
          <pc:sldMk cId="246678502" sldId="266"/>
        </pc:sldMkLst>
        <pc:graphicFrameChg chg="mod">
          <ac:chgData name="Emaus Katriina" userId="e28635f8-d800-42ff-a913-92d375f1fb60" providerId="ADAL" clId="{278BFA37-5A13-480A-9907-CCAD12DF8135}" dt="2020-12-15T09:15:57.322" v="28"/>
          <ac:graphicFrameMkLst>
            <pc:docMk/>
            <pc:sldMk cId="246678502" sldId="266"/>
            <ac:graphicFrameMk id="14" creationId="{78274AAF-4869-4512-BE64-CFBC776539A8}"/>
          </ac:graphicFrameMkLst>
        </pc:graphicFrameChg>
      </pc:sldChg>
      <pc:sldChg chg="modSp">
        <pc:chgData name="Emaus Katriina" userId="e28635f8-d800-42ff-a913-92d375f1fb60" providerId="ADAL" clId="{278BFA37-5A13-480A-9907-CCAD12DF8135}" dt="2020-12-15T09:15:57.779" v="29"/>
        <pc:sldMkLst>
          <pc:docMk/>
          <pc:sldMk cId="1538556369" sldId="267"/>
        </pc:sldMkLst>
        <pc:graphicFrameChg chg="mod">
          <ac:chgData name="Emaus Katriina" userId="e28635f8-d800-42ff-a913-92d375f1fb60" providerId="ADAL" clId="{278BFA37-5A13-480A-9907-CCAD12DF8135}" dt="2020-12-15T09:15:57.779" v="29"/>
          <ac:graphicFrameMkLst>
            <pc:docMk/>
            <pc:sldMk cId="1538556369" sldId="267"/>
            <ac:graphicFrameMk id="15" creationId="{7C6CA8DC-EC18-49B0-8099-FB3EF2C6368A}"/>
          </ac:graphicFrameMkLst>
        </pc:graphicFrameChg>
      </pc:sldChg>
      <pc:sldChg chg="modSp">
        <pc:chgData name="Emaus Katriina" userId="e28635f8-d800-42ff-a913-92d375f1fb60" providerId="ADAL" clId="{278BFA37-5A13-480A-9907-CCAD12DF8135}" dt="2020-12-15T09:15:58.301" v="30"/>
        <pc:sldMkLst>
          <pc:docMk/>
          <pc:sldMk cId="273463712" sldId="268"/>
        </pc:sldMkLst>
        <pc:graphicFrameChg chg="mod">
          <ac:chgData name="Emaus Katriina" userId="e28635f8-d800-42ff-a913-92d375f1fb60" providerId="ADAL" clId="{278BFA37-5A13-480A-9907-CCAD12DF8135}" dt="2020-12-15T09:15:58.301" v="30"/>
          <ac:graphicFrameMkLst>
            <pc:docMk/>
            <pc:sldMk cId="273463712" sldId="268"/>
            <ac:graphicFrameMk id="11" creationId="{A00700F2-646C-4C3E-A59A-326C7BAC5507}"/>
          </ac:graphicFrameMkLst>
        </pc:graphicFrameChg>
      </pc:sldChg>
      <pc:sldChg chg="modSp">
        <pc:chgData name="Emaus Katriina" userId="e28635f8-d800-42ff-a913-92d375f1fb60" providerId="ADAL" clId="{278BFA37-5A13-480A-9907-CCAD12DF8135}" dt="2020-12-15T09:15:58.735" v="31"/>
        <pc:sldMkLst>
          <pc:docMk/>
          <pc:sldMk cId="856746982" sldId="269"/>
        </pc:sldMkLst>
        <pc:graphicFrameChg chg="mod">
          <ac:chgData name="Emaus Katriina" userId="e28635f8-d800-42ff-a913-92d375f1fb60" providerId="ADAL" clId="{278BFA37-5A13-480A-9907-CCAD12DF8135}" dt="2020-12-15T09:15:58.735" v="31"/>
          <ac:graphicFrameMkLst>
            <pc:docMk/>
            <pc:sldMk cId="856746982" sldId="269"/>
            <ac:graphicFrameMk id="11" creationId="{EB4397A9-4577-4E2D-9E9B-01E531CF9410}"/>
          </ac:graphicFrameMkLst>
        </pc:graphicFrameChg>
      </pc:sldChg>
      <pc:sldChg chg="modSp">
        <pc:chgData name="Emaus Katriina" userId="e28635f8-d800-42ff-a913-92d375f1fb60" providerId="ADAL" clId="{278BFA37-5A13-480A-9907-CCAD12DF8135}" dt="2020-12-15T09:15:59.146" v="32"/>
        <pc:sldMkLst>
          <pc:docMk/>
          <pc:sldMk cId="2825233040" sldId="270"/>
        </pc:sldMkLst>
        <pc:graphicFrameChg chg="mod">
          <ac:chgData name="Emaus Katriina" userId="e28635f8-d800-42ff-a913-92d375f1fb60" providerId="ADAL" clId="{278BFA37-5A13-480A-9907-CCAD12DF8135}" dt="2020-12-15T09:15:59.146" v="32"/>
          <ac:graphicFrameMkLst>
            <pc:docMk/>
            <pc:sldMk cId="2825233040" sldId="270"/>
            <ac:graphicFrameMk id="11" creationId="{231D31A1-3DCF-4263-9B80-6ED5D2F111B3}"/>
          </ac:graphicFrameMkLst>
        </pc:graphicFrameChg>
      </pc:sldChg>
      <pc:sldChg chg="modSp">
        <pc:chgData name="Emaus Katriina" userId="e28635f8-d800-42ff-a913-92d375f1fb60" providerId="ADAL" clId="{278BFA37-5A13-480A-9907-CCAD12DF8135}" dt="2020-12-15T09:15:59.550" v="33"/>
        <pc:sldMkLst>
          <pc:docMk/>
          <pc:sldMk cId="2806330046" sldId="271"/>
        </pc:sldMkLst>
        <pc:graphicFrameChg chg="mod">
          <ac:chgData name="Emaus Katriina" userId="e28635f8-d800-42ff-a913-92d375f1fb60" providerId="ADAL" clId="{278BFA37-5A13-480A-9907-CCAD12DF8135}" dt="2020-12-15T09:15:59.550" v="33"/>
          <ac:graphicFrameMkLst>
            <pc:docMk/>
            <pc:sldMk cId="2806330046" sldId="271"/>
            <ac:graphicFrameMk id="11" creationId="{F42B7BED-3AB2-4374-B446-527DDB1A9C1B}"/>
          </ac:graphicFrameMkLst>
        </pc:graphicFrameChg>
      </pc:sldChg>
      <pc:sldChg chg="modSp">
        <pc:chgData name="Emaus Katriina" userId="e28635f8-d800-42ff-a913-92d375f1fb60" providerId="ADAL" clId="{278BFA37-5A13-480A-9907-CCAD12DF8135}" dt="2020-12-15T09:15:59.972" v="34"/>
        <pc:sldMkLst>
          <pc:docMk/>
          <pc:sldMk cId="632360914" sldId="272"/>
        </pc:sldMkLst>
        <pc:graphicFrameChg chg="mod">
          <ac:chgData name="Emaus Katriina" userId="e28635f8-d800-42ff-a913-92d375f1fb60" providerId="ADAL" clId="{278BFA37-5A13-480A-9907-CCAD12DF8135}" dt="2020-12-15T09:15:59.972" v="34"/>
          <ac:graphicFrameMkLst>
            <pc:docMk/>
            <pc:sldMk cId="632360914" sldId="272"/>
            <ac:graphicFrameMk id="11" creationId="{879E16C8-6810-4E03-91C6-E112BDDB235A}"/>
          </ac:graphicFrameMkLst>
        </pc:graphicFrameChg>
      </pc:sldChg>
      <pc:sldChg chg="modSp">
        <pc:chgData name="Emaus Katriina" userId="e28635f8-d800-42ff-a913-92d375f1fb60" providerId="ADAL" clId="{278BFA37-5A13-480A-9907-CCAD12DF8135}" dt="2020-12-15T09:16:00.384" v="35"/>
        <pc:sldMkLst>
          <pc:docMk/>
          <pc:sldMk cId="860414274" sldId="273"/>
        </pc:sldMkLst>
        <pc:graphicFrameChg chg="mod">
          <ac:chgData name="Emaus Katriina" userId="e28635f8-d800-42ff-a913-92d375f1fb60" providerId="ADAL" clId="{278BFA37-5A13-480A-9907-CCAD12DF8135}" dt="2020-12-15T09:16:00.384" v="35"/>
          <ac:graphicFrameMkLst>
            <pc:docMk/>
            <pc:sldMk cId="860414274" sldId="273"/>
            <ac:graphicFrameMk id="11" creationId="{62167E29-B991-4E85-9C72-29C1C901CC5F}"/>
          </ac:graphicFrameMkLst>
        </pc:graphicFrameChg>
      </pc:sldChg>
      <pc:sldChg chg="modSp">
        <pc:chgData name="Emaus Katriina" userId="e28635f8-d800-42ff-a913-92d375f1fb60" providerId="ADAL" clId="{278BFA37-5A13-480A-9907-CCAD12DF8135}" dt="2020-12-15T09:15:52.507" v="19"/>
        <pc:sldMkLst>
          <pc:docMk/>
          <pc:sldMk cId="1941248553" sldId="274"/>
        </pc:sldMkLst>
        <pc:graphicFrameChg chg="mod">
          <ac:chgData name="Emaus Katriina" userId="e28635f8-d800-42ff-a913-92d375f1fb60" providerId="ADAL" clId="{278BFA37-5A13-480A-9907-CCAD12DF8135}" dt="2020-12-15T09:15:52.507" v="19"/>
          <ac:graphicFrameMkLst>
            <pc:docMk/>
            <pc:sldMk cId="1941248553" sldId="274"/>
            <ac:graphicFrameMk id="11" creationId="{7E2BAE1F-40C2-43C0-BF43-5036D58D6D21}"/>
          </ac:graphicFrameMkLst>
        </pc:graphicFrameChg>
      </pc:sldChg>
      <pc:sldChg chg="modSp">
        <pc:chgData name="Emaus Katriina" userId="e28635f8-d800-42ff-a913-92d375f1fb60" providerId="ADAL" clId="{278BFA37-5A13-480A-9907-CCAD12DF8135}" dt="2020-12-15T09:15:53.291" v="21"/>
        <pc:sldMkLst>
          <pc:docMk/>
          <pc:sldMk cId="1375461628" sldId="275"/>
        </pc:sldMkLst>
        <pc:graphicFrameChg chg="mod">
          <ac:chgData name="Emaus Katriina" userId="e28635f8-d800-42ff-a913-92d375f1fb60" providerId="ADAL" clId="{278BFA37-5A13-480A-9907-CCAD12DF8135}" dt="2020-12-15T09:15:53.291" v="21"/>
          <ac:graphicFrameMkLst>
            <pc:docMk/>
            <pc:sldMk cId="1375461628" sldId="275"/>
            <ac:graphicFrameMk id="12" creationId="{C02B4F7C-AD88-4EA8-AECF-FA8E41979996}"/>
          </ac:graphicFrameMkLst>
        </pc:graphicFrameChg>
      </pc:sldChg>
      <pc:sldChg chg="modSp">
        <pc:chgData name="Emaus Katriina" userId="e28635f8-d800-42ff-a913-92d375f1fb60" providerId="ADAL" clId="{278BFA37-5A13-480A-9907-CCAD12DF8135}" dt="2020-12-15T09:15:52.868" v="20"/>
        <pc:sldMkLst>
          <pc:docMk/>
          <pc:sldMk cId="1629380301" sldId="276"/>
        </pc:sldMkLst>
        <pc:graphicFrameChg chg="mod">
          <ac:chgData name="Emaus Katriina" userId="e28635f8-d800-42ff-a913-92d375f1fb60" providerId="ADAL" clId="{278BFA37-5A13-480A-9907-CCAD12DF8135}" dt="2020-12-15T09:15:52.868" v="20"/>
          <ac:graphicFrameMkLst>
            <pc:docMk/>
            <pc:sldMk cId="1629380301" sldId="276"/>
            <ac:graphicFrameMk id="11" creationId="{AB0EE633-98EE-4B86-8F06-ECABADD7E928}"/>
          </ac:graphicFrameMkLst>
        </pc:graphicFrameChg>
      </pc:sldChg>
      <pc:sldChg chg="modSp">
        <pc:chgData name="Emaus Katriina" userId="e28635f8-d800-42ff-a913-92d375f1fb60" providerId="ADAL" clId="{278BFA37-5A13-480A-9907-CCAD12DF8135}" dt="2020-12-15T09:15:54.495" v="22"/>
        <pc:sldMkLst>
          <pc:docMk/>
          <pc:sldMk cId="675094320" sldId="277"/>
        </pc:sldMkLst>
        <pc:graphicFrameChg chg="mod">
          <ac:chgData name="Emaus Katriina" userId="e28635f8-d800-42ff-a913-92d375f1fb60" providerId="ADAL" clId="{278BFA37-5A13-480A-9907-CCAD12DF8135}" dt="2020-12-15T09:15:54.495" v="22"/>
          <ac:graphicFrameMkLst>
            <pc:docMk/>
            <pc:sldMk cId="675094320" sldId="277"/>
            <ac:graphicFrameMk id="12" creationId="{AA299997-FF80-4706-B82D-E65CE966E2BB}"/>
          </ac:graphicFrameMkLst>
        </pc:graphicFrameChg>
      </pc:sldChg>
      <pc:sldChg chg="modSp">
        <pc:chgData name="Emaus Katriina" userId="e28635f8-d800-42ff-a913-92d375f1fb60" providerId="ADAL" clId="{278BFA37-5A13-480A-9907-CCAD12DF8135}" dt="2020-12-15T09:15:54.933" v="23"/>
        <pc:sldMkLst>
          <pc:docMk/>
          <pc:sldMk cId="2197126578" sldId="278"/>
        </pc:sldMkLst>
        <pc:graphicFrameChg chg="mod">
          <ac:chgData name="Emaus Katriina" userId="e28635f8-d800-42ff-a913-92d375f1fb60" providerId="ADAL" clId="{278BFA37-5A13-480A-9907-CCAD12DF8135}" dt="2020-12-15T09:15:54.933" v="23"/>
          <ac:graphicFrameMkLst>
            <pc:docMk/>
            <pc:sldMk cId="2197126578" sldId="278"/>
            <ac:graphicFrameMk id="11" creationId="{F077E93E-0165-48D3-93CF-59717D3C0A31}"/>
          </ac:graphicFrameMkLst>
        </pc:graphicFrameChg>
      </pc:sldChg>
      <pc:sldChg chg="modSp">
        <pc:chgData name="Emaus Katriina" userId="e28635f8-d800-42ff-a913-92d375f1fb60" providerId="ADAL" clId="{278BFA37-5A13-480A-9907-CCAD12DF8135}" dt="2020-12-15T09:15:56.385" v="26"/>
        <pc:sldMkLst>
          <pc:docMk/>
          <pc:sldMk cId="2102977637" sldId="279"/>
        </pc:sldMkLst>
        <pc:graphicFrameChg chg="mod">
          <ac:chgData name="Emaus Katriina" userId="e28635f8-d800-42ff-a913-92d375f1fb60" providerId="ADAL" clId="{278BFA37-5A13-480A-9907-CCAD12DF8135}" dt="2020-12-15T09:15:56.385" v="26"/>
          <ac:graphicFrameMkLst>
            <pc:docMk/>
            <pc:sldMk cId="2102977637" sldId="279"/>
            <ac:graphicFrameMk id="12" creationId="{1E9A2289-2916-497D-B4AD-28F8484F4EE4}"/>
          </ac:graphicFrameMkLst>
        </pc:graphicFrameChg>
      </pc:sldChg>
      <pc:sldChg chg="modSp">
        <pc:chgData name="Emaus Katriina" userId="e28635f8-d800-42ff-a913-92d375f1fb60" providerId="ADAL" clId="{278BFA37-5A13-480A-9907-CCAD12DF8135}" dt="2020-12-15T09:15:56.828" v="27"/>
        <pc:sldMkLst>
          <pc:docMk/>
          <pc:sldMk cId="3516796208" sldId="280"/>
        </pc:sldMkLst>
        <pc:graphicFrameChg chg="mod">
          <ac:chgData name="Emaus Katriina" userId="e28635f8-d800-42ff-a913-92d375f1fb60" providerId="ADAL" clId="{278BFA37-5A13-480A-9907-CCAD12DF8135}" dt="2020-12-15T09:15:56.828" v="27"/>
          <ac:graphicFrameMkLst>
            <pc:docMk/>
            <pc:sldMk cId="3516796208" sldId="280"/>
            <ac:graphicFrameMk id="12" creationId="{B1C744D3-BBDF-45CF-8215-F96BA25BD8D0}"/>
          </ac:graphicFrameMkLst>
        </pc:graphicFrameChg>
      </pc:sldChg>
    </pc:docChg>
  </pc:docChgLst>
  <pc:docChgLst>
    <pc:chgData name="Emaus Katriina" userId="e28635f8-d800-42ff-a913-92d375f1fb60" providerId="ADAL" clId="{B98581B6-25ED-495F-B2E3-D20C85D89EC7}"/>
    <pc:docChg chg="modSld">
      <pc:chgData name="Emaus Katriina" userId="e28635f8-d800-42ff-a913-92d375f1fb60" providerId="ADAL" clId="{B98581B6-25ED-495F-B2E3-D20C85D89EC7}" dt="2021-04-15T08:24:55.150" v="35"/>
      <pc:docMkLst>
        <pc:docMk/>
      </pc:docMkLst>
      <pc:sldChg chg="modSp">
        <pc:chgData name="Emaus Katriina" userId="e28635f8-d800-42ff-a913-92d375f1fb60" providerId="ADAL" clId="{B98581B6-25ED-495F-B2E3-D20C85D89EC7}" dt="2021-04-15T08:24:47.152" v="18"/>
        <pc:sldMkLst>
          <pc:docMk/>
          <pc:sldMk cId="1206644979" sldId="257"/>
        </pc:sldMkLst>
        <pc:graphicFrameChg chg="mod">
          <ac:chgData name="Emaus Katriina" userId="e28635f8-d800-42ff-a913-92d375f1fb60" providerId="ADAL" clId="{B98581B6-25ED-495F-B2E3-D20C85D89EC7}" dt="2021-04-15T08:24:47.152" v="18"/>
          <ac:graphicFrameMkLst>
            <pc:docMk/>
            <pc:sldMk cId="1206644979" sldId="257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98581B6-25ED-495F-B2E3-D20C85D89EC7}" dt="2021-04-15T08:24:50.617" v="24"/>
        <pc:sldMkLst>
          <pc:docMk/>
          <pc:sldMk cId="1918050049" sldId="262"/>
        </pc:sldMkLst>
        <pc:graphicFrameChg chg="mod">
          <ac:chgData name="Emaus Katriina" userId="e28635f8-d800-42ff-a913-92d375f1fb60" providerId="ADAL" clId="{B98581B6-25ED-495F-B2E3-D20C85D89EC7}" dt="2021-04-15T08:24:50.617" v="24"/>
          <ac:graphicFrameMkLst>
            <pc:docMk/>
            <pc:sldMk cId="1918050049" sldId="262"/>
            <ac:graphicFrameMk id="11" creationId="{E1D67CC8-2E73-4586-9B36-6402B556BBF8}"/>
          </ac:graphicFrameMkLst>
        </pc:graphicFrameChg>
      </pc:sldChg>
      <pc:sldChg chg="modSp">
        <pc:chgData name="Emaus Katriina" userId="e28635f8-d800-42ff-a913-92d375f1fb60" providerId="ADAL" clId="{B98581B6-25ED-495F-B2E3-D20C85D89EC7}" dt="2021-04-15T08:24:50.956" v="25"/>
        <pc:sldMkLst>
          <pc:docMk/>
          <pc:sldMk cId="2515183845" sldId="263"/>
        </pc:sldMkLst>
        <pc:graphicFrameChg chg="mod">
          <ac:chgData name="Emaus Katriina" userId="e28635f8-d800-42ff-a913-92d375f1fb60" providerId="ADAL" clId="{B98581B6-25ED-495F-B2E3-D20C85D89EC7}" dt="2021-04-15T08:24:50.956" v="25"/>
          <ac:graphicFrameMkLst>
            <pc:docMk/>
            <pc:sldMk cId="2515183845" sldId="263"/>
            <ac:graphicFrameMk id="11" creationId="{AE5CE531-2B4E-4941-899B-B620EF352223}"/>
          </ac:graphicFrameMkLst>
        </pc:graphicFrameChg>
      </pc:sldChg>
      <pc:sldChg chg="modSp">
        <pc:chgData name="Emaus Katriina" userId="e28635f8-d800-42ff-a913-92d375f1fb60" providerId="ADAL" clId="{B98581B6-25ED-495F-B2E3-D20C85D89EC7}" dt="2021-04-15T08:24:52.312" v="28"/>
        <pc:sldMkLst>
          <pc:docMk/>
          <pc:sldMk cId="246678502" sldId="266"/>
        </pc:sldMkLst>
        <pc:graphicFrameChg chg="mod">
          <ac:chgData name="Emaus Katriina" userId="e28635f8-d800-42ff-a913-92d375f1fb60" providerId="ADAL" clId="{B98581B6-25ED-495F-B2E3-D20C85D89EC7}" dt="2021-04-15T08:24:52.312" v="28"/>
          <ac:graphicFrameMkLst>
            <pc:docMk/>
            <pc:sldMk cId="246678502" sldId="266"/>
            <ac:graphicFrameMk id="14" creationId="{78274AAF-4869-4512-BE64-CFBC776539A8}"/>
          </ac:graphicFrameMkLst>
        </pc:graphicFrameChg>
      </pc:sldChg>
      <pc:sldChg chg="modSp">
        <pc:chgData name="Emaus Katriina" userId="e28635f8-d800-42ff-a913-92d375f1fb60" providerId="ADAL" clId="{B98581B6-25ED-495F-B2E3-D20C85D89EC7}" dt="2021-04-15T08:24:52.730" v="29"/>
        <pc:sldMkLst>
          <pc:docMk/>
          <pc:sldMk cId="1538556369" sldId="267"/>
        </pc:sldMkLst>
        <pc:graphicFrameChg chg="mod">
          <ac:chgData name="Emaus Katriina" userId="e28635f8-d800-42ff-a913-92d375f1fb60" providerId="ADAL" clId="{B98581B6-25ED-495F-B2E3-D20C85D89EC7}" dt="2021-04-15T08:24:52.730" v="29"/>
          <ac:graphicFrameMkLst>
            <pc:docMk/>
            <pc:sldMk cId="1538556369" sldId="267"/>
            <ac:graphicFrameMk id="15" creationId="{7C6CA8DC-EC18-49B0-8099-FB3EF2C6368A}"/>
          </ac:graphicFrameMkLst>
        </pc:graphicFrameChg>
      </pc:sldChg>
      <pc:sldChg chg="modSp">
        <pc:chgData name="Emaus Katriina" userId="e28635f8-d800-42ff-a913-92d375f1fb60" providerId="ADAL" clId="{B98581B6-25ED-495F-B2E3-D20C85D89EC7}" dt="2021-04-15T08:24:53.108" v="30"/>
        <pc:sldMkLst>
          <pc:docMk/>
          <pc:sldMk cId="273463712" sldId="268"/>
        </pc:sldMkLst>
        <pc:graphicFrameChg chg="mod">
          <ac:chgData name="Emaus Katriina" userId="e28635f8-d800-42ff-a913-92d375f1fb60" providerId="ADAL" clId="{B98581B6-25ED-495F-B2E3-D20C85D89EC7}" dt="2021-04-15T08:24:53.108" v="30"/>
          <ac:graphicFrameMkLst>
            <pc:docMk/>
            <pc:sldMk cId="273463712" sldId="268"/>
            <ac:graphicFrameMk id="11" creationId="{A00700F2-646C-4C3E-A59A-326C7BAC5507}"/>
          </ac:graphicFrameMkLst>
        </pc:graphicFrameChg>
      </pc:sldChg>
      <pc:sldChg chg="modSp">
        <pc:chgData name="Emaus Katriina" userId="e28635f8-d800-42ff-a913-92d375f1fb60" providerId="ADAL" clId="{B98581B6-25ED-495F-B2E3-D20C85D89EC7}" dt="2021-04-15T08:24:53.710" v="31"/>
        <pc:sldMkLst>
          <pc:docMk/>
          <pc:sldMk cId="856746982" sldId="269"/>
        </pc:sldMkLst>
        <pc:graphicFrameChg chg="mod">
          <ac:chgData name="Emaus Katriina" userId="e28635f8-d800-42ff-a913-92d375f1fb60" providerId="ADAL" clId="{B98581B6-25ED-495F-B2E3-D20C85D89EC7}" dt="2021-04-15T08:24:53.710" v="31"/>
          <ac:graphicFrameMkLst>
            <pc:docMk/>
            <pc:sldMk cId="856746982" sldId="269"/>
            <ac:graphicFrameMk id="11" creationId="{EB4397A9-4577-4E2D-9E9B-01E531CF9410}"/>
          </ac:graphicFrameMkLst>
        </pc:graphicFrameChg>
      </pc:sldChg>
      <pc:sldChg chg="modSp">
        <pc:chgData name="Emaus Katriina" userId="e28635f8-d800-42ff-a913-92d375f1fb60" providerId="ADAL" clId="{B98581B6-25ED-495F-B2E3-D20C85D89EC7}" dt="2021-04-15T08:24:54.039" v="32"/>
        <pc:sldMkLst>
          <pc:docMk/>
          <pc:sldMk cId="2825233040" sldId="270"/>
        </pc:sldMkLst>
        <pc:graphicFrameChg chg="mod">
          <ac:chgData name="Emaus Katriina" userId="e28635f8-d800-42ff-a913-92d375f1fb60" providerId="ADAL" clId="{B98581B6-25ED-495F-B2E3-D20C85D89EC7}" dt="2021-04-15T08:24:54.039" v="32"/>
          <ac:graphicFrameMkLst>
            <pc:docMk/>
            <pc:sldMk cId="2825233040" sldId="270"/>
            <ac:graphicFrameMk id="11" creationId="{231D31A1-3DCF-4263-9B80-6ED5D2F111B3}"/>
          </ac:graphicFrameMkLst>
        </pc:graphicFrameChg>
      </pc:sldChg>
      <pc:sldChg chg="modSp">
        <pc:chgData name="Emaus Katriina" userId="e28635f8-d800-42ff-a913-92d375f1fb60" providerId="ADAL" clId="{B98581B6-25ED-495F-B2E3-D20C85D89EC7}" dt="2021-04-15T08:24:54.557" v="33"/>
        <pc:sldMkLst>
          <pc:docMk/>
          <pc:sldMk cId="2806330046" sldId="271"/>
        </pc:sldMkLst>
        <pc:graphicFrameChg chg="mod">
          <ac:chgData name="Emaus Katriina" userId="e28635f8-d800-42ff-a913-92d375f1fb60" providerId="ADAL" clId="{B98581B6-25ED-495F-B2E3-D20C85D89EC7}" dt="2021-04-15T08:24:54.557" v="33"/>
          <ac:graphicFrameMkLst>
            <pc:docMk/>
            <pc:sldMk cId="2806330046" sldId="271"/>
            <ac:graphicFrameMk id="11" creationId="{F42B7BED-3AB2-4374-B446-527DDB1A9C1B}"/>
          </ac:graphicFrameMkLst>
        </pc:graphicFrameChg>
      </pc:sldChg>
      <pc:sldChg chg="modSp">
        <pc:chgData name="Emaus Katriina" userId="e28635f8-d800-42ff-a913-92d375f1fb60" providerId="ADAL" clId="{B98581B6-25ED-495F-B2E3-D20C85D89EC7}" dt="2021-04-15T08:24:54.841" v="34"/>
        <pc:sldMkLst>
          <pc:docMk/>
          <pc:sldMk cId="632360914" sldId="272"/>
        </pc:sldMkLst>
        <pc:graphicFrameChg chg="mod">
          <ac:chgData name="Emaus Katriina" userId="e28635f8-d800-42ff-a913-92d375f1fb60" providerId="ADAL" clId="{B98581B6-25ED-495F-B2E3-D20C85D89EC7}" dt="2021-04-15T08:24:54.841" v="34"/>
          <ac:graphicFrameMkLst>
            <pc:docMk/>
            <pc:sldMk cId="632360914" sldId="272"/>
            <ac:graphicFrameMk id="11" creationId="{879E16C8-6810-4E03-91C6-E112BDDB235A}"/>
          </ac:graphicFrameMkLst>
        </pc:graphicFrameChg>
      </pc:sldChg>
      <pc:sldChg chg="modSp">
        <pc:chgData name="Emaus Katriina" userId="e28635f8-d800-42ff-a913-92d375f1fb60" providerId="ADAL" clId="{B98581B6-25ED-495F-B2E3-D20C85D89EC7}" dt="2021-04-15T08:24:55.150" v="35"/>
        <pc:sldMkLst>
          <pc:docMk/>
          <pc:sldMk cId="860414274" sldId="273"/>
        </pc:sldMkLst>
        <pc:graphicFrameChg chg="mod">
          <ac:chgData name="Emaus Katriina" userId="e28635f8-d800-42ff-a913-92d375f1fb60" providerId="ADAL" clId="{B98581B6-25ED-495F-B2E3-D20C85D89EC7}" dt="2021-04-15T08:24:55.150" v="35"/>
          <ac:graphicFrameMkLst>
            <pc:docMk/>
            <pc:sldMk cId="860414274" sldId="273"/>
            <ac:graphicFrameMk id="11" creationId="{62167E29-B991-4E85-9C72-29C1C901CC5F}"/>
          </ac:graphicFrameMkLst>
        </pc:graphicFrameChg>
      </pc:sldChg>
      <pc:sldChg chg="modSp">
        <pc:chgData name="Emaus Katriina" userId="e28635f8-d800-42ff-a913-92d375f1fb60" providerId="ADAL" clId="{B98581B6-25ED-495F-B2E3-D20C85D89EC7}" dt="2021-04-15T08:24:47.744" v="19"/>
        <pc:sldMkLst>
          <pc:docMk/>
          <pc:sldMk cId="1941248553" sldId="274"/>
        </pc:sldMkLst>
        <pc:graphicFrameChg chg="mod">
          <ac:chgData name="Emaus Katriina" userId="e28635f8-d800-42ff-a913-92d375f1fb60" providerId="ADAL" clId="{B98581B6-25ED-495F-B2E3-D20C85D89EC7}" dt="2021-04-15T08:24:47.744" v="19"/>
          <ac:graphicFrameMkLst>
            <pc:docMk/>
            <pc:sldMk cId="1941248553" sldId="274"/>
            <ac:graphicFrameMk id="11" creationId="{7E2BAE1F-40C2-43C0-BF43-5036D58D6D21}"/>
          </ac:graphicFrameMkLst>
        </pc:graphicFrameChg>
      </pc:sldChg>
      <pc:sldChg chg="modSp">
        <pc:chgData name="Emaus Katriina" userId="e28635f8-d800-42ff-a913-92d375f1fb60" providerId="ADAL" clId="{B98581B6-25ED-495F-B2E3-D20C85D89EC7}" dt="2021-04-15T08:24:48.717" v="21"/>
        <pc:sldMkLst>
          <pc:docMk/>
          <pc:sldMk cId="1375461628" sldId="275"/>
        </pc:sldMkLst>
        <pc:graphicFrameChg chg="mod">
          <ac:chgData name="Emaus Katriina" userId="e28635f8-d800-42ff-a913-92d375f1fb60" providerId="ADAL" clId="{B98581B6-25ED-495F-B2E3-D20C85D89EC7}" dt="2021-04-15T08:24:48.717" v="21"/>
          <ac:graphicFrameMkLst>
            <pc:docMk/>
            <pc:sldMk cId="1375461628" sldId="275"/>
            <ac:graphicFrameMk id="12" creationId="{C02B4F7C-AD88-4EA8-AECF-FA8E41979996}"/>
          </ac:graphicFrameMkLst>
        </pc:graphicFrameChg>
      </pc:sldChg>
      <pc:sldChg chg="modSp">
        <pc:chgData name="Emaus Katriina" userId="e28635f8-d800-42ff-a913-92d375f1fb60" providerId="ADAL" clId="{B98581B6-25ED-495F-B2E3-D20C85D89EC7}" dt="2021-04-15T08:24:48.201" v="20"/>
        <pc:sldMkLst>
          <pc:docMk/>
          <pc:sldMk cId="1629380301" sldId="276"/>
        </pc:sldMkLst>
        <pc:graphicFrameChg chg="mod">
          <ac:chgData name="Emaus Katriina" userId="e28635f8-d800-42ff-a913-92d375f1fb60" providerId="ADAL" clId="{B98581B6-25ED-495F-B2E3-D20C85D89EC7}" dt="2021-04-15T08:24:48.201" v="20"/>
          <ac:graphicFrameMkLst>
            <pc:docMk/>
            <pc:sldMk cId="1629380301" sldId="276"/>
            <ac:graphicFrameMk id="11" creationId="{AB0EE633-98EE-4B86-8F06-ECABADD7E928}"/>
          </ac:graphicFrameMkLst>
        </pc:graphicFrameChg>
      </pc:sldChg>
      <pc:sldChg chg="modSp">
        <pc:chgData name="Emaus Katriina" userId="e28635f8-d800-42ff-a913-92d375f1fb60" providerId="ADAL" clId="{B98581B6-25ED-495F-B2E3-D20C85D89EC7}" dt="2021-04-15T08:24:49.507" v="22"/>
        <pc:sldMkLst>
          <pc:docMk/>
          <pc:sldMk cId="675094320" sldId="277"/>
        </pc:sldMkLst>
        <pc:graphicFrameChg chg="mod">
          <ac:chgData name="Emaus Katriina" userId="e28635f8-d800-42ff-a913-92d375f1fb60" providerId="ADAL" clId="{B98581B6-25ED-495F-B2E3-D20C85D89EC7}" dt="2021-04-15T08:24:49.507" v="22"/>
          <ac:graphicFrameMkLst>
            <pc:docMk/>
            <pc:sldMk cId="675094320" sldId="277"/>
            <ac:graphicFrameMk id="12" creationId="{AA299997-FF80-4706-B82D-E65CE966E2BB}"/>
          </ac:graphicFrameMkLst>
        </pc:graphicFrameChg>
      </pc:sldChg>
      <pc:sldChg chg="modSp">
        <pc:chgData name="Emaus Katriina" userId="e28635f8-d800-42ff-a913-92d375f1fb60" providerId="ADAL" clId="{B98581B6-25ED-495F-B2E3-D20C85D89EC7}" dt="2021-04-15T08:24:49.995" v="23"/>
        <pc:sldMkLst>
          <pc:docMk/>
          <pc:sldMk cId="2197126578" sldId="278"/>
        </pc:sldMkLst>
        <pc:graphicFrameChg chg="mod">
          <ac:chgData name="Emaus Katriina" userId="e28635f8-d800-42ff-a913-92d375f1fb60" providerId="ADAL" clId="{B98581B6-25ED-495F-B2E3-D20C85D89EC7}" dt="2021-04-15T08:24:49.995" v="23"/>
          <ac:graphicFrameMkLst>
            <pc:docMk/>
            <pc:sldMk cId="2197126578" sldId="278"/>
            <ac:graphicFrameMk id="11" creationId="{F077E93E-0165-48D3-93CF-59717D3C0A31}"/>
          </ac:graphicFrameMkLst>
        </pc:graphicFrameChg>
      </pc:sldChg>
      <pc:sldChg chg="modSp">
        <pc:chgData name="Emaus Katriina" userId="e28635f8-d800-42ff-a913-92d375f1fb60" providerId="ADAL" clId="{B98581B6-25ED-495F-B2E3-D20C85D89EC7}" dt="2021-04-15T08:24:51.305" v="26"/>
        <pc:sldMkLst>
          <pc:docMk/>
          <pc:sldMk cId="2102977637" sldId="279"/>
        </pc:sldMkLst>
        <pc:graphicFrameChg chg="mod">
          <ac:chgData name="Emaus Katriina" userId="e28635f8-d800-42ff-a913-92d375f1fb60" providerId="ADAL" clId="{B98581B6-25ED-495F-B2E3-D20C85D89EC7}" dt="2021-04-15T08:24:51.305" v="26"/>
          <ac:graphicFrameMkLst>
            <pc:docMk/>
            <pc:sldMk cId="2102977637" sldId="279"/>
            <ac:graphicFrameMk id="12" creationId="{1E9A2289-2916-497D-B4AD-28F8484F4EE4}"/>
          </ac:graphicFrameMkLst>
        </pc:graphicFrameChg>
      </pc:sldChg>
      <pc:sldChg chg="modSp">
        <pc:chgData name="Emaus Katriina" userId="e28635f8-d800-42ff-a913-92d375f1fb60" providerId="ADAL" clId="{B98581B6-25ED-495F-B2E3-D20C85D89EC7}" dt="2021-04-15T08:24:51.818" v="27"/>
        <pc:sldMkLst>
          <pc:docMk/>
          <pc:sldMk cId="3516796208" sldId="280"/>
        </pc:sldMkLst>
        <pc:graphicFrameChg chg="mod">
          <ac:chgData name="Emaus Katriina" userId="e28635f8-d800-42ff-a913-92d375f1fb60" providerId="ADAL" clId="{B98581B6-25ED-495F-B2E3-D20C85D89EC7}" dt="2021-04-15T08:24:51.818" v="27"/>
          <ac:graphicFrameMkLst>
            <pc:docMk/>
            <pc:sldMk cId="3516796208" sldId="280"/>
            <ac:graphicFrameMk id="12" creationId="{B1C744D3-BBDF-45CF-8215-F96BA25BD8D0}"/>
          </ac:graphicFrameMkLst>
        </pc:graphicFrameChg>
      </pc:sldChg>
    </pc:docChg>
  </pc:docChgLst>
  <pc:docChgLst>
    <pc:chgData name="Emaus Katriina" userId="e28635f8-d800-42ff-a913-92d375f1fb60" providerId="ADAL" clId="{7244BFBC-1B83-4290-AAD7-0C4038B39302}"/>
    <pc:docChg chg="modSld">
      <pc:chgData name="Emaus Katriina" userId="e28635f8-d800-42ff-a913-92d375f1fb60" providerId="ADAL" clId="{7244BFBC-1B83-4290-AAD7-0C4038B39302}" dt="2020-05-15T08:48:22.113" v="38"/>
      <pc:docMkLst>
        <pc:docMk/>
      </pc:docMkLst>
      <pc:sldChg chg="modSp">
        <pc:chgData name="Emaus Katriina" userId="e28635f8-d800-42ff-a913-92d375f1fb60" providerId="ADAL" clId="{7244BFBC-1B83-4290-AAD7-0C4038B39302}" dt="2020-05-15T08:47:55.644" v="18"/>
        <pc:sldMkLst>
          <pc:docMk/>
          <pc:sldMk cId="1206644979" sldId="257"/>
        </pc:sldMkLst>
        <pc:graphicFrameChg chg="mod">
          <ac:chgData name="Emaus Katriina" userId="e28635f8-d800-42ff-a913-92d375f1fb60" providerId="ADAL" clId="{7244BFBC-1B83-4290-AAD7-0C4038B39302}" dt="2020-05-15T08:47:55.644" v="18"/>
          <ac:graphicFrameMkLst>
            <pc:docMk/>
            <pc:sldMk cId="1206644979" sldId="257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244BFBC-1B83-4290-AAD7-0C4038B39302}" dt="2020-05-15T08:47:57.940" v="24"/>
        <pc:sldMkLst>
          <pc:docMk/>
          <pc:sldMk cId="1918050049" sldId="262"/>
        </pc:sldMkLst>
        <pc:graphicFrameChg chg="mod">
          <ac:chgData name="Emaus Katriina" userId="e28635f8-d800-42ff-a913-92d375f1fb60" providerId="ADAL" clId="{7244BFBC-1B83-4290-AAD7-0C4038B39302}" dt="2020-05-15T08:47:57.940" v="24"/>
          <ac:graphicFrameMkLst>
            <pc:docMk/>
            <pc:sldMk cId="1918050049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244BFBC-1B83-4290-AAD7-0C4038B39302}" dt="2020-05-15T08:47:58.228" v="25"/>
        <pc:sldMkLst>
          <pc:docMk/>
          <pc:sldMk cId="2515183845" sldId="263"/>
        </pc:sldMkLst>
        <pc:graphicFrameChg chg="mod">
          <ac:chgData name="Emaus Katriina" userId="e28635f8-d800-42ff-a913-92d375f1fb60" providerId="ADAL" clId="{7244BFBC-1B83-4290-AAD7-0C4038B39302}" dt="2020-05-15T08:47:58.228" v="25"/>
          <ac:graphicFrameMkLst>
            <pc:docMk/>
            <pc:sldMk cId="2515183845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244BFBC-1B83-4290-AAD7-0C4038B39302}" dt="2020-05-15T08:47:59.391" v="28"/>
        <pc:sldMkLst>
          <pc:docMk/>
          <pc:sldMk cId="246678502" sldId="266"/>
        </pc:sldMkLst>
        <pc:graphicFrameChg chg="mod">
          <ac:chgData name="Emaus Katriina" userId="e28635f8-d800-42ff-a913-92d375f1fb60" providerId="ADAL" clId="{7244BFBC-1B83-4290-AAD7-0C4038B39302}" dt="2020-05-15T08:47:59.391" v="28"/>
          <ac:graphicFrameMkLst>
            <pc:docMk/>
            <pc:sldMk cId="246678502" sldId="266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244BFBC-1B83-4290-AAD7-0C4038B39302}" dt="2020-05-15T08:47:59.753" v="29"/>
        <pc:sldMkLst>
          <pc:docMk/>
          <pc:sldMk cId="1538556369" sldId="267"/>
        </pc:sldMkLst>
        <pc:graphicFrameChg chg="mod">
          <ac:chgData name="Emaus Katriina" userId="e28635f8-d800-42ff-a913-92d375f1fb60" providerId="ADAL" clId="{7244BFBC-1B83-4290-AAD7-0C4038B39302}" dt="2020-05-15T08:47:59.753" v="29"/>
          <ac:graphicFrameMkLst>
            <pc:docMk/>
            <pc:sldMk cId="1538556369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244BFBC-1B83-4290-AAD7-0C4038B39302}" dt="2020-05-15T08:48:00.250" v="30"/>
        <pc:sldMkLst>
          <pc:docMk/>
          <pc:sldMk cId="273463712" sldId="268"/>
        </pc:sldMkLst>
        <pc:graphicFrameChg chg="mod">
          <ac:chgData name="Emaus Katriina" userId="e28635f8-d800-42ff-a913-92d375f1fb60" providerId="ADAL" clId="{7244BFBC-1B83-4290-AAD7-0C4038B39302}" dt="2020-05-15T08:48:00.250" v="30"/>
          <ac:graphicFrameMkLst>
            <pc:docMk/>
            <pc:sldMk cId="273463712" sldId="268"/>
            <ac:graphicFrameMk id="12" creationId="{FD5ECE80-457D-4FCF-A0F1-8A03FB0A62B9}"/>
          </ac:graphicFrameMkLst>
        </pc:graphicFrameChg>
      </pc:sldChg>
      <pc:sldChg chg="modSp">
        <pc:chgData name="Emaus Katriina" userId="e28635f8-d800-42ff-a913-92d375f1fb60" providerId="ADAL" clId="{7244BFBC-1B83-4290-AAD7-0C4038B39302}" dt="2020-05-15T08:48:00.637" v="31"/>
        <pc:sldMkLst>
          <pc:docMk/>
          <pc:sldMk cId="856746982" sldId="269"/>
        </pc:sldMkLst>
        <pc:graphicFrameChg chg="mod">
          <ac:chgData name="Emaus Katriina" userId="e28635f8-d800-42ff-a913-92d375f1fb60" providerId="ADAL" clId="{7244BFBC-1B83-4290-AAD7-0C4038B39302}" dt="2020-05-15T08:48:00.637" v="31"/>
          <ac:graphicFrameMkLst>
            <pc:docMk/>
            <pc:sldMk cId="856746982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244BFBC-1B83-4290-AAD7-0C4038B39302}" dt="2020-05-15T08:48:00.909" v="32"/>
        <pc:sldMkLst>
          <pc:docMk/>
          <pc:sldMk cId="2825233040" sldId="270"/>
        </pc:sldMkLst>
        <pc:graphicFrameChg chg="mod">
          <ac:chgData name="Emaus Katriina" userId="e28635f8-d800-42ff-a913-92d375f1fb60" providerId="ADAL" clId="{7244BFBC-1B83-4290-AAD7-0C4038B39302}" dt="2020-05-15T08:48:00.909" v="32"/>
          <ac:graphicFrameMkLst>
            <pc:docMk/>
            <pc:sldMk cId="2825233040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244BFBC-1B83-4290-AAD7-0C4038B39302}" dt="2020-05-15T08:48:22.113" v="38"/>
        <pc:sldMkLst>
          <pc:docMk/>
          <pc:sldMk cId="2806330046" sldId="271"/>
        </pc:sldMkLst>
        <pc:graphicFrameChg chg="mod">
          <ac:chgData name="Emaus Katriina" userId="e28635f8-d800-42ff-a913-92d375f1fb60" providerId="ADAL" clId="{7244BFBC-1B83-4290-AAD7-0C4038B39302}" dt="2020-05-15T08:48:22.113" v="38"/>
          <ac:graphicFrameMkLst>
            <pc:docMk/>
            <pc:sldMk cId="28063300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244BFBC-1B83-4290-AAD7-0C4038B39302}" dt="2020-05-15T08:48:01.735" v="34"/>
        <pc:sldMkLst>
          <pc:docMk/>
          <pc:sldMk cId="632360914" sldId="272"/>
        </pc:sldMkLst>
        <pc:graphicFrameChg chg="mod">
          <ac:chgData name="Emaus Katriina" userId="e28635f8-d800-42ff-a913-92d375f1fb60" providerId="ADAL" clId="{7244BFBC-1B83-4290-AAD7-0C4038B39302}" dt="2020-05-15T08:48:01.735" v="34"/>
          <ac:graphicFrameMkLst>
            <pc:docMk/>
            <pc:sldMk cId="632360914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244BFBC-1B83-4290-AAD7-0C4038B39302}" dt="2020-05-15T08:48:01.952" v="35"/>
        <pc:sldMkLst>
          <pc:docMk/>
          <pc:sldMk cId="860414274" sldId="273"/>
        </pc:sldMkLst>
        <pc:graphicFrameChg chg="mod">
          <ac:chgData name="Emaus Katriina" userId="e28635f8-d800-42ff-a913-92d375f1fb60" providerId="ADAL" clId="{7244BFBC-1B83-4290-AAD7-0C4038B39302}" dt="2020-05-15T08:48:01.952" v="35"/>
          <ac:graphicFrameMkLst>
            <pc:docMk/>
            <pc:sldMk cId="860414274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244BFBC-1B83-4290-AAD7-0C4038B39302}" dt="2020-05-15T08:47:56.141" v="19"/>
        <pc:sldMkLst>
          <pc:docMk/>
          <pc:sldMk cId="1941248553" sldId="274"/>
        </pc:sldMkLst>
        <pc:graphicFrameChg chg="mod">
          <ac:chgData name="Emaus Katriina" userId="e28635f8-d800-42ff-a913-92d375f1fb60" providerId="ADAL" clId="{7244BFBC-1B83-4290-AAD7-0C4038B39302}" dt="2020-05-15T08:47:56.141" v="19"/>
          <ac:graphicFrameMkLst>
            <pc:docMk/>
            <pc:sldMk cId="1941248553" sldId="274"/>
            <ac:graphicFrameMk id="11" creationId="{7E2BAE1F-40C2-43C0-BF43-5036D58D6D21}"/>
          </ac:graphicFrameMkLst>
        </pc:graphicFrameChg>
      </pc:sldChg>
      <pc:sldChg chg="modSp">
        <pc:chgData name="Emaus Katriina" userId="e28635f8-d800-42ff-a913-92d375f1fb60" providerId="ADAL" clId="{7244BFBC-1B83-4290-AAD7-0C4038B39302}" dt="2020-05-15T08:47:56.749" v="21"/>
        <pc:sldMkLst>
          <pc:docMk/>
          <pc:sldMk cId="1375461628" sldId="275"/>
        </pc:sldMkLst>
        <pc:graphicFrameChg chg="mod">
          <ac:chgData name="Emaus Katriina" userId="e28635f8-d800-42ff-a913-92d375f1fb60" providerId="ADAL" clId="{7244BFBC-1B83-4290-AAD7-0C4038B39302}" dt="2020-05-15T08:47:56.749" v="21"/>
          <ac:graphicFrameMkLst>
            <pc:docMk/>
            <pc:sldMk cId="1375461628" sldId="275"/>
            <ac:graphicFrameMk id="12" creationId="{C02B4F7C-AD88-4EA8-AECF-FA8E41979996}"/>
          </ac:graphicFrameMkLst>
        </pc:graphicFrameChg>
      </pc:sldChg>
      <pc:sldChg chg="modSp">
        <pc:chgData name="Emaus Katriina" userId="e28635f8-d800-42ff-a913-92d375f1fb60" providerId="ADAL" clId="{7244BFBC-1B83-4290-AAD7-0C4038B39302}" dt="2020-05-15T08:47:56.428" v="20"/>
        <pc:sldMkLst>
          <pc:docMk/>
          <pc:sldMk cId="1629380301" sldId="276"/>
        </pc:sldMkLst>
        <pc:graphicFrameChg chg="mod">
          <ac:chgData name="Emaus Katriina" userId="e28635f8-d800-42ff-a913-92d375f1fb60" providerId="ADAL" clId="{7244BFBC-1B83-4290-AAD7-0C4038B39302}" dt="2020-05-15T08:47:56.428" v="20"/>
          <ac:graphicFrameMkLst>
            <pc:docMk/>
            <pc:sldMk cId="1629380301" sldId="276"/>
            <ac:graphicFrameMk id="11" creationId="{AB0EE633-98EE-4B86-8F06-ECABADD7E928}"/>
          </ac:graphicFrameMkLst>
        </pc:graphicFrameChg>
      </pc:sldChg>
      <pc:sldChg chg="modSp">
        <pc:chgData name="Emaus Katriina" userId="e28635f8-d800-42ff-a913-92d375f1fb60" providerId="ADAL" clId="{7244BFBC-1B83-4290-AAD7-0C4038B39302}" dt="2020-05-15T08:47:57.331" v="22"/>
        <pc:sldMkLst>
          <pc:docMk/>
          <pc:sldMk cId="675094320" sldId="277"/>
        </pc:sldMkLst>
        <pc:graphicFrameChg chg="mod">
          <ac:chgData name="Emaus Katriina" userId="e28635f8-d800-42ff-a913-92d375f1fb60" providerId="ADAL" clId="{7244BFBC-1B83-4290-AAD7-0C4038B39302}" dt="2020-05-15T08:47:57.331" v="22"/>
          <ac:graphicFrameMkLst>
            <pc:docMk/>
            <pc:sldMk cId="675094320" sldId="277"/>
            <ac:graphicFrameMk id="11" creationId="{6C7812AD-A4EB-45F5-8011-CA29437D9331}"/>
          </ac:graphicFrameMkLst>
        </pc:graphicFrameChg>
      </pc:sldChg>
      <pc:sldChg chg="modSp">
        <pc:chgData name="Emaus Katriina" userId="e28635f8-d800-42ff-a913-92d375f1fb60" providerId="ADAL" clId="{7244BFBC-1B83-4290-AAD7-0C4038B39302}" dt="2020-05-15T08:47:57.636" v="23"/>
        <pc:sldMkLst>
          <pc:docMk/>
          <pc:sldMk cId="2197126578" sldId="278"/>
        </pc:sldMkLst>
        <pc:graphicFrameChg chg="mod">
          <ac:chgData name="Emaus Katriina" userId="e28635f8-d800-42ff-a913-92d375f1fb60" providerId="ADAL" clId="{7244BFBC-1B83-4290-AAD7-0C4038B39302}" dt="2020-05-15T08:47:57.636" v="23"/>
          <ac:graphicFrameMkLst>
            <pc:docMk/>
            <pc:sldMk cId="2197126578" sldId="278"/>
            <ac:graphicFrameMk id="19" creationId="{7D3FCC08-3A94-498F-9461-CD6BFB4A7F7B}"/>
          </ac:graphicFrameMkLst>
        </pc:graphicFrameChg>
      </pc:sldChg>
      <pc:sldChg chg="modSp">
        <pc:chgData name="Emaus Katriina" userId="e28635f8-d800-42ff-a913-92d375f1fb60" providerId="ADAL" clId="{7244BFBC-1B83-4290-AAD7-0C4038B39302}" dt="2020-05-15T08:47:58.525" v="26"/>
        <pc:sldMkLst>
          <pc:docMk/>
          <pc:sldMk cId="2102977637" sldId="279"/>
        </pc:sldMkLst>
        <pc:graphicFrameChg chg="mod">
          <ac:chgData name="Emaus Katriina" userId="e28635f8-d800-42ff-a913-92d375f1fb60" providerId="ADAL" clId="{7244BFBC-1B83-4290-AAD7-0C4038B39302}" dt="2020-05-15T08:47:58.525" v="26"/>
          <ac:graphicFrameMkLst>
            <pc:docMk/>
            <pc:sldMk cId="2102977637" sldId="279"/>
            <ac:graphicFrameMk id="11" creationId="{AA0EB232-84F2-4641-850E-DC8E0D5CBDA1}"/>
          </ac:graphicFrameMkLst>
        </pc:graphicFrameChg>
      </pc:sldChg>
      <pc:sldChg chg="modSp">
        <pc:chgData name="Emaus Katriina" userId="e28635f8-d800-42ff-a913-92d375f1fb60" providerId="ADAL" clId="{7244BFBC-1B83-4290-AAD7-0C4038B39302}" dt="2020-05-15T08:47:58.867" v="27"/>
        <pc:sldMkLst>
          <pc:docMk/>
          <pc:sldMk cId="3516796208" sldId="280"/>
        </pc:sldMkLst>
        <pc:graphicFrameChg chg="mod">
          <ac:chgData name="Emaus Katriina" userId="e28635f8-d800-42ff-a913-92d375f1fb60" providerId="ADAL" clId="{7244BFBC-1B83-4290-AAD7-0C4038B39302}" dt="2020-05-15T08:47:58.867" v="27"/>
          <ac:graphicFrameMkLst>
            <pc:docMk/>
            <pc:sldMk cId="3516796208" sldId="280"/>
            <ac:graphicFrameMk id="11" creationId="{1FB32001-A84F-4171-8C5F-93CCE767E991}"/>
          </ac:graphicFrameMkLst>
        </pc:graphicFrameChg>
      </pc:sldChg>
    </pc:docChg>
  </pc:docChgLst>
  <pc:docChgLst>
    <pc:chgData name="Emaus Katriina" userId="e28635f8-d800-42ff-a913-92d375f1fb60" providerId="ADAL" clId="{DB67C1DC-5940-456C-A160-D1FAB370F6FA}"/>
    <pc:docChg chg="modSld">
      <pc:chgData name="Emaus Katriina" userId="e28635f8-d800-42ff-a913-92d375f1fb60" providerId="ADAL" clId="{DB67C1DC-5940-456C-A160-D1FAB370F6FA}" dt="2021-11-16T08:57:51.131" v="17"/>
      <pc:docMkLst>
        <pc:docMk/>
      </pc:docMkLst>
      <pc:sldChg chg="modSp">
        <pc:chgData name="Emaus Katriina" userId="e28635f8-d800-42ff-a913-92d375f1fb60" providerId="ADAL" clId="{DB67C1DC-5940-456C-A160-D1FAB370F6FA}" dt="2021-11-16T08:57:45.118" v="0"/>
        <pc:sldMkLst>
          <pc:docMk/>
          <pc:sldMk cId="1206644979" sldId="257"/>
        </pc:sldMkLst>
        <pc:graphicFrameChg chg="mod">
          <ac:chgData name="Emaus Katriina" userId="e28635f8-d800-42ff-a913-92d375f1fb60" providerId="ADAL" clId="{DB67C1DC-5940-456C-A160-D1FAB370F6FA}" dt="2021-11-16T08:57:45.118" v="0"/>
          <ac:graphicFrameMkLst>
            <pc:docMk/>
            <pc:sldMk cId="1206644979" sldId="257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B67C1DC-5940-456C-A160-D1FAB370F6FA}" dt="2021-11-16T08:57:47.521" v="6"/>
        <pc:sldMkLst>
          <pc:docMk/>
          <pc:sldMk cId="1918050049" sldId="262"/>
        </pc:sldMkLst>
        <pc:graphicFrameChg chg="mod">
          <ac:chgData name="Emaus Katriina" userId="e28635f8-d800-42ff-a913-92d375f1fb60" providerId="ADAL" clId="{DB67C1DC-5940-456C-A160-D1FAB370F6FA}" dt="2021-11-16T08:57:47.521" v="6"/>
          <ac:graphicFrameMkLst>
            <pc:docMk/>
            <pc:sldMk cId="1918050049" sldId="262"/>
            <ac:graphicFrameMk id="11" creationId="{E1D67CC8-2E73-4586-9B36-6402B556BBF8}"/>
          </ac:graphicFrameMkLst>
        </pc:graphicFrameChg>
      </pc:sldChg>
      <pc:sldChg chg="modSp">
        <pc:chgData name="Emaus Katriina" userId="e28635f8-d800-42ff-a913-92d375f1fb60" providerId="ADAL" clId="{DB67C1DC-5940-456C-A160-D1FAB370F6FA}" dt="2021-11-16T08:57:47.826" v="7"/>
        <pc:sldMkLst>
          <pc:docMk/>
          <pc:sldMk cId="2515183845" sldId="263"/>
        </pc:sldMkLst>
        <pc:graphicFrameChg chg="mod">
          <ac:chgData name="Emaus Katriina" userId="e28635f8-d800-42ff-a913-92d375f1fb60" providerId="ADAL" clId="{DB67C1DC-5940-456C-A160-D1FAB370F6FA}" dt="2021-11-16T08:57:47.826" v="7"/>
          <ac:graphicFrameMkLst>
            <pc:docMk/>
            <pc:sldMk cId="2515183845" sldId="263"/>
            <ac:graphicFrameMk id="11" creationId="{AE5CE531-2B4E-4941-899B-B620EF352223}"/>
          </ac:graphicFrameMkLst>
        </pc:graphicFrameChg>
      </pc:sldChg>
      <pc:sldChg chg="modSp">
        <pc:chgData name="Emaus Katriina" userId="e28635f8-d800-42ff-a913-92d375f1fb60" providerId="ADAL" clId="{DB67C1DC-5940-456C-A160-D1FAB370F6FA}" dt="2021-11-16T08:57:48.907" v="10"/>
        <pc:sldMkLst>
          <pc:docMk/>
          <pc:sldMk cId="246678502" sldId="266"/>
        </pc:sldMkLst>
        <pc:graphicFrameChg chg="mod">
          <ac:chgData name="Emaus Katriina" userId="e28635f8-d800-42ff-a913-92d375f1fb60" providerId="ADAL" clId="{DB67C1DC-5940-456C-A160-D1FAB370F6FA}" dt="2021-11-16T08:57:48.907" v="10"/>
          <ac:graphicFrameMkLst>
            <pc:docMk/>
            <pc:sldMk cId="246678502" sldId="266"/>
            <ac:graphicFrameMk id="14" creationId="{78274AAF-4869-4512-BE64-CFBC776539A8}"/>
          </ac:graphicFrameMkLst>
        </pc:graphicFrameChg>
      </pc:sldChg>
      <pc:sldChg chg="modSp">
        <pc:chgData name="Emaus Katriina" userId="e28635f8-d800-42ff-a913-92d375f1fb60" providerId="ADAL" clId="{DB67C1DC-5940-456C-A160-D1FAB370F6FA}" dt="2021-11-16T08:57:49.331" v="11"/>
        <pc:sldMkLst>
          <pc:docMk/>
          <pc:sldMk cId="1538556369" sldId="267"/>
        </pc:sldMkLst>
        <pc:graphicFrameChg chg="mod">
          <ac:chgData name="Emaus Katriina" userId="e28635f8-d800-42ff-a913-92d375f1fb60" providerId="ADAL" clId="{DB67C1DC-5940-456C-A160-D1FAB370F6FA}" dt="2021-11-16T08:57:49.331" v="11"/>
          <ac:graphicFrameMkLst>
            <pc:docMk/>
            <pc:sldMk cId="1538556369" sldId="267"/>
            <ac:graphicFrameMk id="15" creationId="{7C6CA8DC-EC18-49B0-8099-FB3EF2C6368A}"/>
          </ac:graphicFrameMkLst>
        </pc:graphicFrameChg>
      </pc:sldChg>
      <pc:sldChg chg="modSp">
        <pc:chgData name="Emaus Katriina" userId="e28635f8-d800-42ff-a913-92d375f1fb60" providerId="ADAL" clId="{DB67C1DC-5940-456C-A160-D1FAB370F6FA}" dt="2021-11-16T08:57:49.667" v="12"/>
        <pc:sldMkLst>
          <pc:docMk/>
          <pc:sldMk cId="273463712" sldId="268"/>
        </pc:sldMkLst>
        <pc:graphicFrameChg chg="mod">
          <ac:chgData name="Emaus Katriina" userId="e28635f8-d800-42ff-a913-92d375f1fb60" providerId="ADAL" clId="{DB67C1DC-5940-456C-A160-D1FAB370F6FA}" dt="2021-11-16T08:57:49.667" v="12"/>
          <ac:graphicFrameMkLst>
            <pc:docMk/>
            <pc:sldMk cId="273463712" sldId="268"/>
            <ac:graphicFrameMk id="12" creationId="{C6829366-E0C1-4191-AC31-8C8C50BA87E1}"/>
          </ac:graphicFrameMkLst>
        </pc:graphicFrameChg>
      </pc:sldChg>
      <pc:sldChg chg="modSp">
        <pc:chgData name="Emaus Katriina" userId="e28635f8-d800-42ff-a913-92d375f1fb60" providerId="ADAL" clId="{DB67C1DC-5940-456C-A160-D1FAB370F6FA}" dt="2021-11-16T08:57:49.962" v="13"/>
        <pc:sldMkLst>
          <pc:docMk/>
          <pc:sldMk cId="856746982" sldId="269"/>
        </pc:sldMkLst>
        <pc:graphicFrameChg chg="mod">
          <ac:chgData name="Emaus Katriina" userId="e28635f8-d800-42ff-a913-92d375f1fb60" providerId="ADAL" clId="{DB67C1DC-5940-456C-A160-D1FAB370F6FA}" dt="2021-11-16T08:57:49.962" v="13"/>
          <ac:graphicFrameMkLst>
            <pc:docMk/>
            <pc:sldMk cId="856746982" sldId="269"/>
            <ac:graphicFrameMk id="11" creationId="{EB4397A9-4577-4E2D-9E9B-01E531CF9410}"/>
          </ac:graphicFrameMkLst>
        </pc:graphicFrameChg>
      </pc:sldChg>
      <pc:sldChg chg="modSp">
        <pc:chgData name="Emaus Katriina" userId="e28635f8-d800-42ff-a913-92d375f1fb60" providerId="ADAL" clId="{DB67C1DC-5940-456C-A160-D1FAB370F6FA}" dt="2021-11-16T08:57:50.244" v="14"/>
        <pc:sldMkLst>
          <pc:docMk/>
          <pc:sldMk cId="2825233040" sldId="270"/>
        </pc:sldMkLst>
        <pc:graphicFrameChg chg="mod">
          <ac:chgData name="Emaus Katriina" userId="e28635f8-d800-42ff-a913-92d375f1fb60" providerId="ADAL" clId="{DB67C1DC-5940-456C-A160-D1FAB370F6FA}" dt="2021-11-16T08:57:50.244" v="14"/>
          <ac:graphicFrameMkLst>
            <pc:docMk/>
            <pc:sldMk cId="2825233040" sldId="270"/>
            <ac:graphicFrameMk id="11" creationId="{231D31A1-3DCF-4263-9B80-6ED5D2F111B3}"/>
          </ac:graphicFrameMkLst>
        </pc:graphicFrameChg>
      </pc:sldChg>
      <pc:sldChg chg="modSp">
        <pc:chgData name="Emaus Katriina" userId="e28635f8-d800-42ff-a913-92d375f1fb60" providerId="ADAL" clId="{DB67C1DC-5940-456C-A160-D1FAB370F6FA}" dt="2021-11-16T08:57:50.559" v="15"/>
        <pc:sldMkLst>
          <pc:docMk/>
          <pc:sldMk cId="2806330046" sldId="271"/>
        </pc:sldMkLst>
        <pc:graphicFrameChg chg="mod">
          <ac:chgData name="Emaus Katriina" userId="e28635f8-d800-42ff-a913-92d375f1fb60" providerId="ADAL" clId="{DB67C1DC-5940-456C-A160-D1FAB370F6FA}" dt="2021-11-16T08:57:50.559" v="15"/>
          <ac:graphicFrameMkLst>
            <pc:docMk/>
            <pc:sldMk cId="2806330046" sldId="271"/>
            <ac:graphicFrameMk id="11" creationId="{F42B7BED-3AB2-4374-B446-527DDB1A9C1B}"/>
          </ac:graphicFrameMkLst>
        </pc:graphicFrameChg>
      </pc:sldChg>
      <pc:sldChg chg="modSp">
        <pc:chgData name="Emaus Katriina" userId="e28635f8-d800-42ff-a913-92d375f1fb60" providerId="ADAL" clId="{DB67C1DC-5940-456C-A160-D1FAB370F6FA}" dt="2021-11-16T08:57:50.838" v="16"/>
        <pc:sldMkLst>
          <pc:docMk/>
          <pc:sldMk cId="632360914" sldId="272"/>
        </pc:sldMkLst>
        <pc:graphicFrameChg chg="mod">
          <ac:chgData name="Emaus Katriina" userId="e28635f8-d800-42ff-a913-92d375f1fb60" providerId="ADAL" clId="{DB67C1DC-5940-456C-A160-D1FAB370F6FA}" dt="2021-11-16T08:57:50.838" v="16"/>
          <ac:graphicFrameMkLst>
            <pc:docMk/>
            <pc:sldMk cId="632360914" sldId="272"/>
            <ac:graphicFrameMk id="11" creationId="{879E16C8-6810-4E03-91C6-E112BDDB235A}"/>
          </ac:graphicFrameMkLst>
        </pc:graphicFrameChg>
      </pc:sldChg>
      <pc:sldChg chg="modSp">
        <pc:chgData name="Emaus Katriina" userId="e28635f8-d800-42ff-a913-92d375f1fb60" providerId="ADAL" clId="{DB67C1DC-5940-456C-A160-D1FAB370F6FA}" dt="2021-11-16T08:57:51.131" v="17"/>
        <pc:sldMkLst>
          <pc:docMk/>
          <pc:sldMk cId="860414274" sldId="273"/>
        </pc:sldMkLst>
        <pc:graphicFrameChg chg="mod">
          <ac:chgData name="Emaus Katriina" userId="e28635f8-d800-42ff-a913-92d375f1fb60" providerId="ADAL" clId="{DB67C1DC-5940-456C-A160-D1FAB370F6FA}" dt="2021-11-16T08:57:51.131" v="17"/>
          <ac:graphicFrameMkLst>
            <pc:docMk/>
            <pc:sldMk cId="860414274" sldId="273"/>
            <ac:graphicFrameMk id="11" creationId="{62167E29-B991-4E85-9C72-29C1C901CC5F}"/>
          </ac:graphicFrameMkLst>
        </pc:graphicFrameChg>
      </pc:sldChg>
      <pc:sldChg chg="modSp">
        <pc:chgData name="Emaus Katriina" userId="e28635f8-d800-42ff-a913-92d375f1fb60" providerId="ADAL" clId="{DB67C1DC-5940-456C-A160-D1FAB370F6FA}" dt="2021-11-16T08:57:45.340" v="1"/>
        <pc:sldMkLst>
          <pc:docMk/>
          <pc:sldMk cId="1941248553" sldId="274"/>
        </pc:sldMkLst>
        <pc:graphicFrameChg chg="mod">
          <ac:chgData name="Emaus Katriina" userId="e28635f8-d800-42ff-a913-92d375f1fb60" providerId="ADAL" clId="{DB67C1DC-5940-456C-A160-D1FAB370F6FA}" dt="2021-11-16T08:57:45.340" v="1"/>
          <ac:graphicFrameMkLst>
            <pc:docMk/>
            <pc:sldMk cId="1941248553" sldId="274"/>
            <ac:graphicFrameMk id="11" creationId="{7E2BAE1F-40C2-43C0-BF43-5036D58D6D21}"/>
          </ac:graphicFrameMkLst>
        </pc:graphicFrameChg>
      </pc:sldChg>
      <pc:sldChg chg="modSp">
        <pc:chgData name="Emaus Katriina" userId="e28635f8-d800-42ff-a913-92d375f1fb60" providerId="ADAL" clId="{DB67C1DC-5940-456C-A160-D1FAB370F6FA}" dt="2021-11-16T08:57:46.139" v="3"/>
        <pc:sldMkLst>
          <pc:docMk/>
          <pc:sldMk cId="1375461628" sldId="275"/>
        </pc:sldMkLst>
        <pc:graphicFrameChg chg="mod">
          <ac:chgData name="Emaus Katriina" userId="e28635f8-d800-42ff-a913-92d375f1fb60" providerId="ADAL" clId="{DB67C1DC-5940-456C-A160-D1FAB370F6FA}" dt="2021-11-16T08:57:46.139" v="3"/>
          <ac:graphicFrameMkLst>
            <pc:docMk/>
            <pc:sldMk cId="1375461628" sldId="275"/>
            <ac:graphicFrameMk id="12" creationId="{C02B4F7C-AD88-4EA8-AECF-FA8E41979996}"/>
          </ac:graphicFrameMkLst>
        </pc:graphicFrameChg>
      </pc:sldChg>
      <pc:sldChg chg="modSp">
        <pc:chgData name="Emaus Katriina" userId="e28635f8-d800-42ff-a913-92d375f1fb60" providerId="ADAL" clId="{DB67C1DC-5940-456C-A160-D1FAB370F6FA}" dt="2021-11-16T08:57:45.746" v="2"/>
        <pc:sldMkLst>
          <pc:docMk/>
          <pc:sldMk cId="1629380301" sldId="276"/>
        </pc:sldMkLst>
        <pc:graphicFrameChg chg="mod">
          <ac:chgData name="Emaus Katriina" userId="e28635f8-d800-42ff-a913-92d375f1fb60" providerId="ADAL" clId="{DB67C1DC-5940-456C-A160-D1FAB370F6FA}" dt="2021-11-16T08:57:45.746" v="2"/>
          <ac:graphicFrameMkLst>
            <pc:docMk/>
            <pc:sldMk cId="1629380301" sldId="276"/>
            <ac:graphicFrameMk id="11" creationId="{AB0EE633-98EE-4B86-8F06-ECABADD7E928}"/>
          </ac:graphicFrameMkLst>
        </pc:graphicFrameChg>
      </pc:sldChg>
      <pc:sldChg chg="modSp">
        <pc:chgData name="Emaus Katriina" userId="e28635f8-d800-42ff-a913-92d375f1fb60" providerId="ADAL" clId="{DB67C1DC-5940-456C-A160-D1FAB370F6FA}" dt="2021-11-16T08:57:46.771" v="4"/>
        <pc:sldMkLst>
          <pc:docMk/>
          <pc:sldMk cId="675094320" sldId="277"/>
        </pc:sldMkLst>
        <pc:graphicFrameChg chg="mod">
          <ac:chgData name="Emaus Katriina" userId="e28635f8-d800-42ff-a913-92d375f1fb60" providerId="ADAL" clId="{DB67C1DC-5940-456C-A160-D1FAB370F6FA}" dt="2021-11-16T08:57:46.771" v="4"/>
          <ac:graphicFrameMkLst>
            <pc:docMk/>
            <pc:sldMk cId="675094320" sldId="277"/>
            <ac:graphicFrameMk id="12" creationId="{AA299997-FF80-4706-B82D-E65CE966E2BB}"/>
          </ac:graphicFrameMkLst>
        </pc:graphicFrameChg>
      </pc:sldChg>
      <pc:sldChg chg="modSp">
        <pc:chgData name="Emaus Katriina" userId="e28635f8-d800-42ff-a913-92d375f1fb60" providerId="ADAL" clId="{DB67C1DC-5940-456C-A160-D1FAB370F6FA}" dt="2021-11-16T08:57:47.088" v="5"/>
        <pc:sldMkLst>
          <pc:docMk/>
          <pc:sldMk cId="2197126578" sldId="278"/>
        </pc:sldMkLst>
        <pc:graphicFrameChg chg="mod">
          <ac:chgData name="Emaus Katriina" userId="e28635f8-d800-42ff-a913-92d375f1fb60" providerId="ADAL" clId="{DB67C1DC-5940-456C-A160-D1FAB370F6FA}" dt="2021-11-16T08:57:47.088" v="5"/>
          <ac:graphicFrameMkLst>
            <pc:docMk/>
            <pc:sldMk cId="2197126578" sldId="278"/>
            <ac:graphicFrameMk id="11" creationId="{F077E93E-0165-48D3-93CF-59717D3C0A31}"/>
          </ac:graphicFrameMkLst>
        </pc:graphicFrameChg>
      </pc:sldChg>
      <pc:sldChg chg="modSp">
        <pc:chgData name="Emaus Katriina" userId="e28635f8-d800-42ff-a913-92d375f1fb60" providerId="ADAL" clId="{DB67C1DC-5940-456C-A160-D1FAB370F6FA}" dt="2021-11-16T08:57:48.123" v="8"/>
        <pc:sldMkLst>
          <pc:docMk/>
          <pc:sldMk cId="2102977637" sldId="279"/>
        </pc:sldMkLst>
        <pc:graphicFrameChg chg="mod">
          <ac:chgData name="Emaus Katriina" userId="e28635f8-d800-42ff-a913-92d375f1fb60" providerId="ADAL" clId="{DB67C1DC-5940-456C-A160-D1FAB370F6FA}" dt="2021-11-16T08:57:48.123" v="8"/>
          <ac:graphicFrameMkLst>
            <pc:docMk/>
            <pc:sldMk cId="2102977637" sldId="279"/>
            <ac:graphicFrameMk id="12" creationId="{1E9A2289-2916-497D-B4AD-28F8484F4EE4}"/>
          </ac:graphicFrameMkLst>
        </pc:graphicFrameChg>
      </pc:sldChg>
      <pc:sldChg chg="modSp">
        <pc:chgData name="Emaus Katriina" userId="e28635f8-d800-42ff-a913-92d375f1fb60" providerId="ADAL" clId="{DB67C1DC-5940-456C-A160-D1FAB370F6FA}" dt="2021-11-16T08:57:48.461" v="9"/>
        <pc:sldMkLst>
          <pc:docMk/>
          <pc:sldMk cId="3516796208" sldId="280"/>
        </pc:sldMkLst>
        <pc:graphicFrameChg chg="mod">
          <ac:chgData name="Emaus Katriina" userId="e28635f8-d800-42ff-a913-92d375f1fb60" providerId="ADAL" clId="{DB67C1DC-5940-456C-A160-D1FAB370F6FA}" dt="2021-11-16T08:57:48.461" v="9"/>
          <ac:graphicFrameMkLst>
            <pc:docMk/>
            <pc:sldMk cId="3516796208" sldId="280"/>
            <ac:graphicFrameMk id="12" creationId="{B1C744D3-BBDF-45CF-8215-F96BA25BD8D0}"/>
          </ac:graphicFrameMkLst>
        </pc:graphicFrameChg>
      </pc:sldChg>
    </pc:docChg>
  </pc:docChgLst>
  <pc:docChgLst>
    <pc:chgData name="Emaus Katriina" userId="e28635f8-d800-42ff-a913-92d375f1fb60" providerId="ADAL" clId="{E7578735-F190-4F71-A299-4C4C0FF54E2D}"/>
    <pc:docChg chg="modSld">
      <pc:chgData name="Emaus Katriina" userId="e28635f8-d800-42ff-a913-92d375f1fb60" providerId="ADAL" clId="{E7578735-F190-4F71-A299-4C4C0FF54E2D}" dt="2021-10-15T11:54:02.725" v="35"/>
      <pc:docMkLst>
        <pc:docMk/>
      </pc:docMkLst>
      <pc:sldChg chg="modSp">
        <pc:chgData name="Emaus Katriina" userId="e28635f8-d800-42ff-a913-92d375f1fb60" providerId="ADAL" clId="{E7578735-F190-4F71-A299-4C4C0FF54E2D}" dt="2021-10-15T11:53:50.078" v="18"/>
        <pc:sldMkLst>
          <pc:docMk/>
          <pc:sldMk cId="1206644979" sldId="257"/>
        </pc:sldMkLst>
        <pc:graphicFrameChg chg="mod">
          <ac:chgData name="Emaus Katriina" userId="e28635f8-d800-42ff-a913-92d375f1fb60" providerId="ADAL" clId="{E7578735-F190-4F71-A299-4C4C0FF54E2D}" dt="2021-10-15T11:53:50.078" v="18"/>
          <ac:graphicFrameMkLst>
            <pc:docMk/>
            <pc:sldMk cId="1206644979" sldId="257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7578735-F190-4F71-A299-4C4C0FF54E2D}" dt="2021-10-15T11:53:55.472" v="24"/>
        <pc:sldMkLst>
          <pc:docMk/>
          <pc:sldMk cId="1918050049" sldId="262"/>
        </pc:sldMkLst>
        <pc:graphicFrameChg chg="mod">
          <ac:chgData name="Emaus Katriina" userId="e28635f8-d800-42ff-a913-92d375f1fb60" providerId="ADAL" clId="{E7578735-F190-4F71-A299-4C4C0FF54E2D}" dt="2021-10-15T11:53:55.472" v="24"/>
          <ac:graphicFrameMkLst>
            <pc:docMk/>
            <pc:sldMk cId="1918050049" sldId="262"/>
            <ac:graphicFrameMk id="11" creationId="{E1D67CC8-2E73-4586-9B36-6402B556BBF8}"/>
          </ac:graphicFrameMkLst>
        </pc:graphicFrameChg>
      </pc:sldChg>
      <pc:sldChg chg="modSp">
        <pc:chgData name="Emaus Katriina" userId="e28635f8-d800-42ff-a913-92d375f1fb60" providerId="ADAL" clId="{E7578735-F190-4F71-A299-4C4C0FF54E2D}" dt="2021-10-15T11:53:56.383" v="25"/>
        <pc:sldMkLst>
          <pc:docMk/>
          <pc:sldMk cId="2515183845" sldId="263"/>
        </pc:sldMkLst>
        <pc:graphicFrameChg chg="mod">
          <ac:chgData name="Emaus Katriina" userId="e28635f8-d800-42ff-a913-92d375f1fb60" providerId="ADAL" clId="{E7578735-F190-4F71-A299-4C4C0FF54E2D}" dt="2021-10-15T11:53:56.383" v="25"/>
          <ac:graphicFrameMkLst>
            <pc:docMk/>
            <pc:sldMk cId="2515183845" sldId="263"/>
            <ac:graphicFrameMk id="11" creationId="{AE5CE531-2B4E-4941-899B-B620EF352223}"/>
          </ac:graphicFrameMkLst>
        </pc:graphicFrameChg>
      </pc:sldChg>
      <pc:sldChg chg="modSp">
        <pc:chgData name="Emaus Katriina" userId="e28635f8-d800-42ff-a913-92d375f1fb60" providerId="ADAL" clId="{E7578735-F190-4F71-A299-4C4C0FF54E2D}" dt="2021-10-15T11:53:58.771" v="28"/>
        <pc:sldMkLst>
          <pc:docMk/>
          <pc:sldMk cId="246678502" sldId="266"/>
        </pc:sldMkLst>
        <pc:graphicFrameChg chg="mod">
          <ac:chgData name="Emaus Katriina" userId="e28635f8-d800-42ff-a913-92d375f1fb60" providerId="ADAL" clId="{E7578735-F190-4F71-A299-4C4C0FF54E2D}" dt="2021-10-15T11:53:58.771" v="28"/>
          <ac:graphicFrameMkLst>
            <pc:docMk/>
            <pc:sldMk cId="246678502" sldId="266"/>
            <ac:graphicFrameMk id="14" creationId="{78274AAF-4869-4512-BE64-CFBC776539A8}"/>
          </ac:graphicFrameMkLst>
        </pc:graphicFrameChg>
      </pc:sldChg>
      <pc:sldChg chg="modSp">
        <pc:chgData name="Emaus Katriina" userId="e28635f8-d800-42ff-a913-92d375f1fb60" providerId="ADAL" clId="{E7578735-F190-4F71-A299-4C4C0FF54E2D}" dt="2021-10-15T11:53:59.304" v="29"/>
        <pc:sldMkLst>
          <pc:docMk/>
          <pc:sldMk cId="1538556369" sldId="267"/>
        </pc:sldMkLst>
        <pc:graphicFrameChg chg="mod">
          <ac:chgData name="Emaus Katriina" userId="e28635f8-d800-42ff-a913-92d375f1fb60" providerId="ADAL" clId="{E7578735-F190-4F71-A299-4C4C0FF54E2D}" dt="2021-10-15T11:53:59.304" v="29"/>
          <ac:graphicFrameMkLst>
            <pc:docMk/>
            <pc:sldMk cId="1538556369" sldId="267"/>
            <ac:graphicFrameMk id="15" creationId="{7C6CA8DC-EC18-49B0-8099-FB3EF2C6368A}"/>
          </ac:graphicFrameMkLst>
        </pc:graphicFrameChg>
      </pc:sldChg>
      <pc:sldChg chg="modSp">
        <pc:chgData name="Emaus Katriina" userId="e28635f8-d800-42ff-a913-92d375f1fb60" providerId="ADAL" clId="{E7578735-F190-4F71-A299-4C4C0FF54E2D}" dt="2021-10-15T11:54:00.059" v="30"/>
        <pc:sldMkLst>
          <pc:docMk/>
          <pc:sldMk cId="273463712" sldId="268"/>
        </pc:sldMkLst>
        <pc:graphicFrameChg chg="mod">
          <ac:chgData name="Emaus Katriina" userId="e28635f8-d800-42ff-a913-92d375f1fb60" providerId="ADAL" clId="{E7578735-F190-4F71-A299-4C4C0FF54E2D}" dt="2021-10-15T11:54:00.059" v="30"/>
          <ac:graphicFrameMkLst>
            <pc:docMk/>
            <pc:sldMk cId="273463712" sldId="268"/>
            <ac:graphicFrameMk id="12" creationId="{C6829366-E0C1-4191-AC31-8C8C50BA87E1}"/>
          </ac:graphicFrameMkLst>
        </pc:graphicFrameChg>
      </pc:sldChg>
      <pc:sldChg chg="modSp">
        <pc:chgData name="Emaus Katriina" userId="e28635f8-d800-42ff-a913-92d375f1fb60" providerId="ADAL" clId="{E7578735-F190-4F71-A299-4C4C0FF54E2D}" dt="2021-10-15T11:54:00.651" v="31"/>
        <pc:sldMkLst>
          <pc:docMk/>
          <pc:sldMk cId="856746982" sldId="269"/>
        </pc:sldMkLst>
        <pc:graphicFrameChg chg="mod">
          <ac:chgData name="Emaus Katriina" userId="e28635f8-d800-42ff-a913-92d375f1fb60" providerId="ADAL" clId="{E7578735-F190-4F71-A299-4C4C0FF54E2D}" dt="2021-10-15T11:54:00.651" v="31"/>
          <ac:graphicFrameMkLst>
            <pc:docMk/>
            <pc:sldMk cId="856746982" sldId="269"/>
            <ac:graphicFrameMk id="11" creationId="{EB4397A9-4577-4E2D-9E9B-01E531CF9410}"/>
          </ac:graphicFrameMkLst>
        </pc:graphicFrameChg>
      </pc:sldChg>
      <pc:sldChg chg="modSp">
        <pc:chgData name="Emaus Katriina" userId="e28635f8-d800-42ff-a913-92d375f1fb60" providerId="ADAL" clId="{E7578735-F190-4F71-A299-4C4C0FF54E2D}" dt="2021-10-15T11:54:01.108" v="32"/>
        <pc:sldMkLst>
          <pc:docMk/>
          <pc:sldMk cId="2825233040" sldId="270"/>
        </pc:sldMkLst>
        <pc:graphicFrameChg chg="mod">
          <ac:chgData name="Emaus Katriina" userId="e28635f8-d800-42ff-a913-92d375f1fb60" providerId="ADAL" clId="{E7578735-F190-4F71-A299-4C4C0FF54E2D}" dt="2021-10-15T11:54:01.108" v="32"/>
          <ac:graphicFrameMkLst>
            <pc:docMk/>
            <pc:sldMk cId="2825233040" sldId="270"/>
            <ac:graphicFrameMk id="11" creationId="{231D31A1-3DCF-4263-9B80-6ED5D2F111B3}"/>
          </ac:graphicFrameMkLst>
        </pc:graphicFrameChg>
      </pc:sldChg>
      <pc:sldChg chg="modSp">
        <pc:chgData name="Emaus Katriina" userId="e28635f8-d800-42ff-a913-92d375f1fb60" providerId="ADAL" clId="{E7578735-F190-4F71-A299-4C4C0FF54E2D}" dt="2021-10-15T11:54:01.654" v="33"/>
        <pc:sldMkLst>
          <pc:docMk/>
          <pc:sldMk cId="2806330046" sldId="271"/>
        </pc:sldMkLst>
        <pc:graphicFrameChg chg="mod">
          <ac:chgData name="Emaus Katriina" userId="e28635f8-d800-42ff-a913-92d375f1fb60" providerId="ADAL" clId="{E7578735-F190-4F71-A299-4C4C0FF54E2D}" dt="2021-10-15T11:54:01.654" v="33"/>
          <ac:graphicFrameMkLst>
            <pc:docMk/>
            <pc:sldMk cId="2806330046" sldId="271"/>
            <ac:graphicFrameMk id="11" creationId="{F42B7BED-3AB2-4374-B446-527DDB1A9C1B}"/>
          </ac:graphicFrameMkLst>
        </pc:graphicFrameChg>
      </pc:sldChg>
      <pc:sldChg chg="modSp">
        <pc:chgData name="Emaus Katriina" userId="e28635f8-d800-42ff-a913-92d375f1fb60" providerId="ADAL" clId="{E7578735-F190-4F71-A299-4C4C0FF54E2D}" dt="2021-10-15T11:54:02.207" v="34"/>
        <pc:sldMkLst>
          <pc:docMk/>
          <pc:sldMk cId="632360914" sldId="272"/>
        </pc:sldMkLst>
        <pc:graphicFrameChg chg="mod">
          <ac:chgData name="Emaus Katriina" userId="e28635f8-d800-42ff-a913-92d375f1fb60" providerId="ADAL" clId="{E7578735-F190-4F71-A299-4C4C0FF54E2D}" dt="2021-10-15T11:54:02.207" v="34"/>
          <ac:graphicFrameMkLst>
            <pc:docMk/>
            <pc:sldMk cId="632360914" sldId="272"/>
            <ac:graphicFrameMk id="11" creationId="{879E16C8-6810-4E03-91C6-E112BDDB235A}"/>
          </ac:graphicFrameMkLst>
        </pc:graphicFrameChg>
      </pc:sldChg>
      <pc:sldChg chg="modSp">
        <pc:chgData name="Emaus Katriina" userId="e28635f8-d800-42ff-a913-92d375f1fb60" providerId="ADAL" clId="{E7578735-F190-4F71-A299-4C4C0FF54E2D}" dt="2021-10-15T11:54:02.725" v="35"/>
        <pc:sldMkLst>
          <pc:docMk/>
          <pc:sldMk cId="860414274" sldId="273"/>
        </pc:sldMkLst>
        <pc:graphicFrameChg chg="mod">
          <ac:chgData name="Emaus Katriina" userId="e28635f8-d800-42ff-a913-92d375f1fb60" providerId="ADAL" clId="{E7578735-F190-4F71-A299-4C4C0FF54E2D}" dt="2021-10-15T11:54:02.725" v="35"/>
          <ac:graphicFrameMkLst>
            <pc:docMk/>
            <pc:sldMk cId="860414274" sldId="273"/>
            <ac:graphicFrameMk id="11" creationId="{62167E29-B991-4E85-9C72-29C1C901CC5F}"/>
          </ac:graphicFrameMkLst>
        </pc:graphicFrameChg>
      </pc:sldChg>
      <pc:sldChg chg="modSp">
        <pc:chgData name="Emaus Katriina" userId="e28635f8-d800-42ff-a913-92d375f1fb60" providerId="ADAL" clId="{E7578735-F190-4F71-A299-4C4C0FF54E2D}" dt="2021-10-15T11:53:50.818" v="19"/>
        <pc:sldMkLst>
          <pc:docMk/>
          <pc:sldMk cId="1941248553" sldId="274"/>
        </pc:sldMkLst>
        <pc:graphicFrameChg chg="mod">
          <ac:chgData name="Emaus Katriina" userId="e28635f8-d800-42ff-a913-92d375f1fb60" providerId="ADAL" clId="{E7578735-F190-4F71-A299-4C4C0FF54E2D}" dt="2021-10-15T11:53:50.818" v="19"/>
          <ac:graphicFrameMkLst>
            <pc:docMk/>
            <pc:sldMk cId="1941248553" sldId="274"/>
            <ac:graphicFrameMk id="11" creationId="{7E2BAE1F-40C2-43C0-BF43-5036D58D6D21}"/>
          </ac:graphicFrameMkLst>
        </pc:graphicFrameChg>
      </pc:sldChg>
      <pc:sldChg chg="modSp">
        <pc:chgData name="Emaus Katriina" userId="e28635f8-d800-42ff-a913-92d375f1fb60" providerId="ADAL" clId="{E7578735-F190-4F71-A299-4C4C0FF54E2D}" dt="2021-10-15T11:53:52.723" v="21"/>
        <pc:sldMkLst>
          <pc:docMk/>
          <pc:sldMk cId="1375461628" sldId="275"/>
        </pc:sldMkLst>
        <pc:graphicFrameChg chg="mod">
          <ac:chgData name="Emaus Katriina" userId="e28635f8-d800-42ff-a913-92d375f1fb60" providerId="ADAL" clId="{E7578735-F190-4F71-A299-4C4C0FF54E2D}" dt="2021-10-15T11:53:52.723" v="21"/>
          <ac:graphicFrameMkLst>
            <pc:docMk/>
            <pc:sldMk cId="1375461628" sldId="275"/>
            <ac:graphicFrameMk id="12" creationId="{C02B4F7C-AD88-4EA8-AECF-FA8E41979996}"/>
          </ac:graphicFrameMkLst>
        </pc:graphicFrameChg>
      </pc:sldChg>
      <pc:sldChg chg="modSp">
        <pc:chgData name="Emaus Katriina" userId="e28635f8-d800-42ff-a913-92d375f1fb60" providerId="ADAL" clId="{E7578735-F190-4F71-A299-4C4C0FF54E2D}" dt="2021-10-15T11:53:51.934" v="20"/>
        <pc:sldMkLst>
          <pc:docMk/>
          <pc:sldMk cId="1629380301" sldId="276"/>
        </pc:sldMkLst>
        <pc:graphicFrameChg chg="mod">
          <ac:chgData name="Emaus Katriina" userId="e28635f8-d800-42ff-a913-92d375f1fb60" providerId="ADAL" clId="{E7578735-F190-4F71-A299-4C4C0FF54E2D}" dt="2021-10-15T11:53:51.934" v="20"/>
          <ac:graphicFrameMkLst>
            <pc:docMk/>
            <pc:sldMk cId="1629380301" sldId="276"/>
            <ac:graphicFrameMk id="11" creationId="{AB0EE633-98EE-4B86-8F06-ECABADD7E928}"/>
          </ac:graphicFrameMkLst>
        </pc:graphicFrameChg>
      </pc:sldChg>
      <pc:sldChg chg="modSp">
        <pc:chgData name="Emaus Katriina" userId="e28635f8-d800-42ff-a913-92d375f1fb60" providerId="ADAL" clId="{E7578735-F190-4F71-A299-4C4C0FF54E2D}" dt="2021-10-15T11:53:53.935" v="22"/>
        <pc:sldMkLst>
          <pc:docMk/>
          <pc:sldMk cId="675094320" sldId="277"/>
        </pc:sldMkLst>
        <pc:graphicFrameChg chg="mod">
          <ac:chgData name="Emaus Katriina" userId="e28635f8-d800-42ff-a913-92d375f1fb60" providerId="ADAL" clId="{E7578735-F190-4F71-A299-4C4C0FF54E2D}" dt="2021-10-15T11:53:53.935" v="22"/>
          <ac:graphicFrameMkLst>
            <pc:docMk/>
            <pc:sldMk cId="675094320" sldId="277"/>
            <ac:graphicFrameMk id="12" creationId="{AA299997-FF80-4706-B82D-E65CE966E2BB}"/>
          </ac:graphicFrameMkLst>
        </pc:graphicFrameChg>
      </pc:sldChg>
      <pc:sldChg chg="modSp">
        <pc:chgData name="Emaus Katriina" userId="e28635f8-d800-42ff-a913-92d375f1fb60" providerId="ADAL" clId="{E7578735-F190-4F71-A299-4C4C0FF54E2D}" dt="2021-10-15T11:53:54.728" v="23"/>
        <pc:sldMkLst>
          <pc:docMk/>
          <pc:sldMk cId="2197126578" sldId="278"/>
        </pc:sldMkLst>
        <pc:graphicFrameChg chg="mod">
          <ac:chgData name="Emaus Katriina" userId="e28635f8-d800-42ff-a913-92d375f1fb60" providerId="ADAL" clId="{E7578735-F190-4F71-A299-4C4C0FF54E2D}" dt="2021-10-15T11:53:54.728" v="23"/>
          <ac:graphicFrameMkLst>
            <pc:docMk/>
            <pc:sldMk cId="2197126578" sldId="278"/>
            <ac:graphicFrameMk id="11" creationId="{F077E93E-0165-48D3-93CF-59717D3C0A31}"/>
          </ac:graphicFrameMkLst>
        </pc:graphicFrameChg>
      </pc:sldChg>
      <pc:sldChg chg="modSp">
        <pc:chgData name="Emaus Katriina" userId="e28635f8-d800-42ff-a913-92d375f1fb60" providerId="ADAL" clId="{E7578735-F190-4F71-A299-4C4C0FF54E2D}" dt="2021-10-15T11:53:57.238" v="26"/>
        <pc:sldMkLst>
          <pc:docMk/>
          <pc:sldMk cId="2102977637" sldId="279"/>
        </pc:sldMkLst>
        <pc:graphicFrameChg chg="mod">
          <ac:chgData name="Emaus Katriina" userId="e28635f8-d800-42ff-a913-92d375f1fb60" providerId="ADAL" clId="{E7578735-F190-4F71-A299-4C4C0FF54E2D}" dt="2021-10-15T11:53:57.238" v="26"/>
          <ac:graphicFrameMkLst>
            <pc:docMk/>
            <pc:sldMk cId="2102977637" sldId="279"/>
            <ac:graphicFrameMk id="12" creationId="{1E9A2289-2916-497D-B4AD-28F8484F4EE4}"/>
          </ac:graphicFrameMkLst>
        </pc:graphicFrameChg>
      </pc:sldChg>
      <pc:sldChg chg="modSp">
        <pc:chgData name="Emaus Katriina" userId="e28635f8-d800-42ff-a913-92d375f1fb60" providerId="ADAL" clId="{E7578735-F190-4F71-A299-4C4C0FF54E2D}" dt="2021-10-15T11:53:58.040" v="27"/>
        <pc:sldMkLst>
          <pc:docMk/>
          <pc:sldMk cId="3516796208" sldId="280"/>
        </pc:sldMkLst>
        <pc:graphicFrameChg chg="mod">
          <ac:chgData name="Emaus Katriina" userId="e28635f8-d800-42ff-a913-92d375f1fb60" providerId="ADAL" clId="{E7578735-F190-4F71-A299-4C4C0FF54E2D}" dt="2021-10-15T11:53:58.040" v="27"/>
          <ac:graphicFrameMkLst>
            <pc:docMk/>
            <pc:sldMk cId="3516796208" sldId="280"/>
            <ac:graphicFrameMk id="12" creationId="{B1C744D3-BBDF-45CF-8215-F96BA25BD8D0}"/>
          </ac:graphicFrameMkLst>
        </pc:graphicFrameChg>
      </pc:sldChg>
    </pc:docChg>
  </pc:docChgLst>
  <pc:docChgLst>
    <pc:chgData name="Emaus Katriina" userId="e28635f8-d800-42ff-a913-92d375f1fb60" providerId="ADAL" clId="{C6AE8836-7086-4890-BDC6-44558AC4B9E8}"/>
    <pc:docChg chg="modSld">
      <pc:chgData name="Emaus Katriina" userId="e28635f8-d800-42ff-a913-92d375f1fb60" providerId="ADAL" clId="{C6AE8836-7086-4890-BDC6-44558AC4B9E8}" dt="2023-08-15T08:35:13.664" v="22"/>
      <pc:docMkLst>
        <pc:docMk/>
      </pc:docMkLst>
      <pc:sldChg chg="modSp">
        <pc:chgData name="Emaus Katriina" userId="e28635f8-d800-42ff-a913-92d375f1fb60" providerId="ADAL" clId="{C6AE8836-7086-4890-BDC6-44558AC4B9E8}" dt="2023-08-15T08:33:47.488" v="0"/>
        <pc:sldMkLst>
          <pc:docMk/>
          <pc:sldMk cId="1206644979" sldId="257"/>
        </pc:sldMkLst>
        <pc:graphicFrameChg chg="mod">
          <ac:chgData name="Emaus Katriina" userId="e28635f8-d800-42ff-a913-92d375f1fb60" providerId="ADAL" clId="{C6AE8836-7086-4890-BDC6-44558AC4B9E8}" dt="2023-08-15T08:33:47.488" v="0"/>
          <ac:graphicFrameMkLst>
            <pc:docMk/>
            <pc:sldMk cId="1206644979" sldId="257"/>
            <ac:graphicFrameMk id="10" creationId="{702CE791-D693-0058-38B0-52F32DF5F7CE}"/>
          </ac:graphicFrameMkLst>
        </pc:graphicFrameChg>
      </pc:sldChg>
      <pc:sldChg chg="modSp">
        <pc:chgData name="Emaus Katriina" userId="e28635f8-d800-42ff-a913-92d375f1fb60" providerId="ADAL" clId="{C6AE8836-7086-4890-BDC6-44558AC4B9E8}" dt="2023-08-15T08:33:51.325" v="6"/>
        <pc:sldMkLst>
          <pc:docMk/>
          <pc:sldMk cId="1918050049" sldId="262"/>
        </pc:sldMkLst>
        <pc:graphicFrameChg chg="mod">
          <ac:chgData name="Emaus Katriina" userId="e28635f8-d800-42ff-a913-92d375f1fb60" providerId="ADAL" clId="{C6AE8836-7086-4890-BDC6-44558AC4B9E8}" dt="2023-08-15T08:33:51.325" v="6"/>
          <ac:graphicFrameMkLst>
            <pc:docMk/>
            <pc:sldMk cId="1918050049" sldId="262"/>
            <ac:graphicFrameMk id="10" creationId="{B33E80E9-350A-6067-0F72-7FA6606E5378}"/>
          </ac:graphicFrameMkLst>
        </pc:graphicFrameChg>
      </pc:sldChg>
      <pc:sldChg chg="modSp">
        <pc:chgData name="Emaus Katriina" userId="e28635f8-d800-42ff-a913-92d375f1fb60" providerId="ADAL" clId="{C6AE8836-7086-4890-BDC6-44558AC4B9E8}" dt="2023-08-15T08:33:51.851" v="7"/>
        <pc:sldMkLst>
          <pc:docMk/>
          <pc:sldMk cId="2515183845" sldId="263"/>
        </pc:sldMkLst>
        <pc:graphicFrameChg chg="mod">
          <ac:chgData name="Emaus Katriina" userId="e28635f8-d800-42ff-a913-92d375f1fb60" providerId="ADAL" clId="{C6AE8836-7086-4890-BDC6-44558AC4B9E8}" dt="2023-08-15T08:33:51.851" v="7"/>
          <ac:graphicFrameMkLst>
            <pc:docMk/>
            <pc:sldMk cId="2515183845" sldId="263"/>
            <ac:graphicFrameMk id="15" creationId="{36095212-FB0A-99CA-31F6-D2CB2905A99E}"/>
          </ac:graphicFrameMkLst>
        </pc:graphicFrameChg>
      </pc:sldChg>
      <pc:sldChg chg="modSp">
        <pc:chgData name="Emaus Katriina" userId="e28635f8-d800-42ff-a913-92d375f1fb60" providerId="ADAL" clId="{C6AE8836-7086-4890-BDC6-44558AC4B9E8}" dt="2023-08-15T08:33:52.839" v="10"/>
        <pc:sldMkLst>
          <pc:docMk/>
          <pc:sldMk cId="246678502" sldId="266"/>
        </pc:sldMkLst>
        <pc:graphicFrameChg chg="mod">
          <ac:chgData name="Emaus Katriina" userId="e28635f8-d800-42ff-a913-92d375f1fb60" providerId="ADAL" clId="{C6AE8836-7086-4890-BDC6-44558AC4B9E8}" dt="2023-08-15T08:33:52.839" v="10"/>
          <ac:graphicFrameMkLst>
            <pc:docMk/>
            <pc:sldMk cId="246678502" sldId="266"/>
            <ac:graphicFrameMk id="10" creationId="{EA93B4A4-0342-69A0-70B3-C5F1104D5C95}"/>
          </ac:graphicFrameMkLst>
        </pc:graphicFrameChg>
      </pc:sldChg>
      <pc:sldChg chg="modSp">
        <pc:chgData name="Emaus Katriina" userId="e28635f8-d800-42ff-a913-92d375f1fb60" providerId="ADAL" clId="{C6AE8836-7086-4890-BDC6-44558AC4B9E8}" dt="2023-08-15T08:33:53.180" v="11"/>
        <pc:sldMkLst>
          <pc:docMk/>
          <pc:sldMk cId="1538556369" sldId="267"/>
        </pc:sldMkLst>
        <pc:graphicFrameChg chg="mod">
          <ac:chgData name="Emaus Katriina" userId="e28635f8-d800-42ff-a913-92d375f1fb60" providerId="ADAL" clId="{C6AE8836-7086-4890-BDC6-44558AC4B9E8}" dt="2023-08-15T08:33:53.180" v="11"/>
          <ac:graphicFrameMkLst>
            <pc:docMk/>
            <pc:sldMk cId="1538556369" sldId="267"/>
            <ac:graphicFrameMk id="10" creationId="{FC4227AA-DA5F-CE31-00FA-CFBB96793B52}"/>
          </ac:graphicFrameMkLst>
        </pc:graphicFrameChg>
      </pc:sldChg>
      <pc:sldChg chg="modSp">
        <pc:chgData name="Emaus Katriina" userId="e28635f8-d800-42ff-a913-92d375f1fb60" providerId="ADAL" clId="{C6AE8836-7086-4890-BDC6-44558AC4B9E8}" dt="2023-08-15T08:33:54.216" v="13"/>
        <pc:sldMkLst>
          <pc:docMk/>
          <pc:sldMk cId="856746982" sldId="269"/>
        </pc:sldMkLst>
        <pc:graphicFrameChg chg="mod">
          <ac:chgData name="Emaus Katriina" userId="e28635f8-d800-42ff-a913-92d375f1fb60" providerId="ADAL" clId="{C6AE8836-7086-4890-BDC6-44558AC4B9E8}" dt="2023-08-15T08:33:54.216" v="13"/>
          <ac:graphicFrameMkLst>
            <pc:docMk/>
            <pc:sldMk cId="856746982" sldId="269"/>
            <ac:graphicFrameMk id="10" creationId="{65729F9C-58B8-4124-0C88-5B959C59F75F}"/>
          </ac:graphicFrameMkLst>
        </pc:graphicFrameChg>
      </pc:sldChg>
      <pc:sldChg chg="modSp">
        <pc:chgData name="Emaus Katriina" userId="e28635f8-d800-42ff-a913-92d375f1fb60" providerId="ADAL" clId="{C6AE8836-7086-4890-BDC6-44558AC4B9E8}" dt="2023-08-15T08:33:54.635" v="14"/>
        <pc:sldMkLst>
          <pc:docMk/>
          <pc:sldMk cId="2825233040" sldId="270"/>
        </pc:sldMkLst>
        <pc:graphicFrameChg chg="mod">
          <ac:chgData name="Emaus Katriina" userId="e28635f8-d800-42ff-a913-92d375f1fb60" providerId="ADAL" clId="{C6AE8836-7086-4890-BDC6-44558AC4B9E8}" dt="2023-08-15T08:33:54.635" v="14"/>
          <ac:graphicFrameMkLst>
            <pc:docMk/>
            <pc:sldMk cId="2825233040" sldId="270"/>
            <ac:graphicFrameMk id="10" creationId="{EBE4F40A-822A-CA76-DFBD-F77702BEC9F7}"/>
          </ac:graphicFrameMkLst>
        </pc:graphicFrameChg>
      </pc:sldChg>
      <pc:sldChg chg="modSp">
        <pc:chgData name="Emaus Katriina" userId="e28635f8-d800-42ff-a913-92d375f1fb60" providerId="ADAL" clId="{C6AE8836-7086-4890-BDC6-44558AC4B9E8}" dt="2023-08-15T08:33:54.929" v="15"/>
        <pc:sldMkLst>
          <pc:docMk/>
          <pc:sldMk cId="2806330046" sldId="271"/>
        </pc:sldMkLst>
        <pc:graphicFrameChg chg="mod">
          <ac:chgData name="Emaus Katriina" userId="e28635f8-d800-42ff-a913-92d375f1fb60" providerId="ADAL" clId="{C6AE8836-7086-4890-BDC6-44558AC4B9E8}" dt="2023-08-15T08:33:54.929" v="15"/>
          <ac:graphicFrameMkLst>
            <pc:docMk/>
            <pc:sldMk cId="2806330046" sldId="271"/>
            <ac:graphicFrameMk id="10" creationId="{137492A1-7A99-D2D3-F45A-4A765D7EECBF}"/>
          </ac:graphicFrameMkLst>
        </pc:graphicFrameChg>
      </pc:sldChg>
      <pc:sldChg chg="modSp">
        <pc:chgData name="Emaus Katriina" userId="e28635f8-d800-42ff-a913-92d375f1fb60" providerId="ADAL" clId="{C6AE8836-7086-4890-BDC6-44558AC4B9E8}" dt="2023-08-15T08:35:13.664" v="22"/>
        <pc:sldMkLst>
          <pc:docMk/>
          <pc:sldMk cId="632360914" sldId="272"/>
        </pc:sldMkLst>
        <pc:graphicFrameChg chg="mod">
          <ac:chgData name="Emaus Katriina" userId="e28635f8-d800-42ff-a913-92d375f1fb60" providerId="ADAL" clId="{C6AE8836-7086-4890-BDC6-44558AC4B9E8}" dt="2023-08-15T08:35:13.664" v="22"/>
          <ac:graphicFrameMkLst>
            <pc:docMk/>
            <pc:sldMk cId="632360914" sldId="272"/>
            <ac:graphicFrameMk id="10" creationId="{475A6B59-1C24-46E0-E7D1-AB2EC2331135}"/>
          </ac:graphicFrameMkLst>
        </pc:graphicFrameChg>
      </pc:sldChg>
      <pc:sldChg chg="modSp">
        <pc:chgData name="Emaus Katriina" userId="e28635f8-d800-42ff-a913-92d375f1fb60" providerId="ADAL" clId="{C6AE8836-7086-4890-BDC6-44558AC4B9E8}" dt="2023-08-15T08:33:55.516" v="17"/>
        <pc:sldMkLst>
          <pc:docMk/>
          <pc:sldMk cId="860414274" sldId="273"/>
        </pc:sldMkLst>
        <pc:graphicFrameChg chg="mod">
          <ac:chgData name="Emaus Katriina" userId="e28635f8-d800-42ff-a913-92d375f1fb60" providerId="ADAL" clId="{C6AE8836-7086-4890-BDC6-44558AC4B9E8}" dt="2023-08-15T08:33:55.516" v="17"/>
          <ac:graphicFrameMkLst>
            <pc:docMk/>
            <pc:sldMk cId="860414274" sldId="273"/>
            <ac:graphicFrameMk id="10" creationId="{DC7ECAC6-3D15-2671-2C3A-5765D117FC4A}"/>
          </ac:graphicFrameMkLst>
        </pc:graphicFrameChg>
      </pc:sldChg>
      <pc:sldChg chg="modSp">
        <pc:chgData name="Emaus Katriina" userId="e28635f8-d800-42ff-a913-92d375f1fb60" providerId="ADAL" clId="{C6AE8836-7086-4890-BDC6-44558AC4B9E8}" dt="2023-08-15T08:33:48.446" v="1"/>
        <pc:sldMkLst>
          <pc:docMk/>
          <pc:sldMk cId="1941248553" sldId="274"/>
        </pc:sldMkLst>
        <pc:graphicFrameChg chg="mod">
          <ac:chgData name="Emaus Katriina" userId="e28635f8-d800-42ff-a913-92d375f1fb60" providerId="ADAL" clId="{C6AE8836-7086-4890-BDC6-44558AC4B9E8}" dt="2023-08-15T08:33:48.446" v="1"/>
          <ac:graphicFrameMkLst>
            <pc:docMk/>
            <pc:sldMk cId="1941248553" sldId="274"/>
            <ac:graphicFrameMk id="19" creationId="{49035A37-7F2F-F348-0D81-9DBE9718B9ED}"/>
          </ac:graphicFrameMkLst>
        </pc:graphicFrameChg>
      </pc:sldChg>
      <pc:sldChg chg="modSp">
        <pc:chgData name="Emaus Katriina" userId="e28635f8-d800-42ff-a913-92d375f1fb60" providerId="ADAL" clId="{C6AE8836-7086-4890-BDC6-44558AC4B9E8}" dt="2023-08-15T08:33:49.803" v="3"/>
        <pc:sldMkLst>
          <pc:docMk/>
          <pc:sldMk cId="1375461628" sldId="275"/>
        </pc:sldMkLst>
        <pc:graphicFrameChg chg="mod">
          <ac:chgData name="Emaus Katriina" userId="e28635f8-d800-42ff-a913-92d375f1fb60" providerId="ADAL" clId="{C6AE8836-7086-4890-BDC6-44558AC4B9E8}" dt="2023-08-15T08:33:49.803" v="3"/>
          <ac:graphicFrameMkLst>
            <pc:docMk/>
            <pc:sldMk cId="1375461628" sldId="275"/>
            <ac:graphicFrameMk id="10" creationId="{AD183B1F-080C-8443-E968-05569F7E145B}"/>
          </ac:graphicFrameMkLst>
        </pc:graphicFrameChg>
      </pc:sldChg>
      <pc:sldChg chg="modSp">
        <pc:chgData name="Emaus Katriina" userId="e28635f8-d800-42ff-a913-92d375f1fb60" providerId="ADAL" clId="{C6AE8836-7086-4890-BDC6-44558AC4B9E8}" dt="2023-08-15T08:33:49.163" v="2"/>
        <pc:sldMkLst>
          <pc:docMk/>
          <pc:sldMk cId="1629380301" sldId="276"/>
        </pc:sldMkLst>
        <pc:graphicFrameChg chg="mod">
          <ac:chgData name="Emaus Katriina" userId="e28635f8-d800-42ff-a913-92d375f1fb60" providerId="ADAL" clId="{C6AE8836-7086-4890-BDC6-44558AC4B9E8}" dt="2023-08-15T08:33:49.163" v="2"/>
          <ac:graphicFrameMkLst>
            <pc:docMk/>
            <pc:sldMk cId="1629380301" sldId="276"/>
            <ac:graphicFrameMk id="10" creationId="{9CFDA59B-3E2C-B78A-CD13-543BD7B850CC}"/>
          </ac:graphicFrameMkLst>
        </pc:graphicFrameChg>
      </pc:sldChg>
      <pc:sldChg chg="modSp">
        <pc:chgData name="Emaus Katriina" userId="e28635f8-d800-42ff-a913-92d375f1fb60" providerId="ADAL" clId="{C6AE8836-7086-4890-BDC6-44558AC4B9E8}" dt="2023-08-15T08:33:50.688" v="4"/>
        <pc:sldMkLst>
          <pc:docMk/>
          <pc:sldMk cId="675094320" sldId="277"/>
        </pc:sldMkLst>
        <pc:graphicFrameChg chg="mod">
          <ac:chgData name="Emaus Katriina" userId="e28635f8-d800-42ff-a913-92d375f1fb60" providerId="ADAL" clId="{C6AE8836-7086-4890-BDC6-44558AC4B9E8}" dt="2023-08-15T08:33:50.688" v="4"/>
          <ac:graphicFrameMkLst>
            <pc:docMk/>
            <pc:sldMk cId="675094320" sldId="277"/>
            <ac:graphicFrameMk id="10" creationId="{6EAF2C5C-61DC-74E2-F2E5-0C5F5D939152}"/>
          </ac:graphicFrameMkLst>
        </pc:graphicFrameChg>
      </pc:sldChg>
      <pc:sldChg chg="modSp">
        <pc:chgData name="Emaus Katriina" userId="e28635f8-d800-42ff-a913-92d375f1fb60" providerId="ADAL" clId="{C6AE8836-7086-4890-BDC6-44558AC4B9E8}" dt="2023-08-15T08:33:50.988" v="5"/>
        <pc:sldMkLst>
          <pc:docMk/>
          <pc:sldMk cId="2197126578" sldId="278"/>
        </pc:sldMkLst>
        <pc:graphicFrameChg chg="mod">
          <ac:chgData name="Emaus Katriina" userId="e28635f8-d800-42ff-a913-92d375f1fb60" providerId="ADAL" clId="{C6AE8836-7086-4890-BDC6-44558AC4B9E8}" dt="2023-08-15T08:33:50.988" v="5"/>
          <ac:graphicFrameMkLst>
            <pc:docMk/>
            <pc:sldMk cId="2197126578" sldId="278"/>
            <ac:graphicFrameMk id="10" creationId="{8DC6E5FE-C204-8722-B278-84C81986A7C4}"/>
          </ac:graphicFrameMkLst>
        </pc:graphicFrameChg>
      </pc:sldChg>
      <pc:sldChg chg="modSp">
        <pc:chgData name="Emaus Katriina" userId="e28635f8-d800-42ff-a913-92d375f1fb60" providerId="ADAL" clId="{C6AE8836-7086-4890-BDC6-44558AC4B9E8}" dt="2023-08-15T08:33:52.156" v="8"/>
        <pc:sldMkLst>
          <pc:docMk/>
          <pc:sldMk cId="2102977637" sldId="279"/>
        </pc:sldMkLst>
        <pc:graphicFrameChg chg="mod">
          <ac:chgData name="Emaus Katriina" userId="e28635f8-d800-42ff-a913-92d375f1fb60" providerId="ADAL" clId="{C6AE8836-7086-4890-BDC6-44558AC4B9E8}" dt="2023-08-15T08:33:52.156" v="8"/>
          <ac:graphicFrameMkLst>
            <pc:docMk/>
            <pc:sldMk cId="2102977637" sldId="279"/>
            <ac:graphicFrameMk id="10" creationId="{EFD0EBF8-C760-67A7-0ACF-0F135C98FA5D}"/>
          </ac:graphicFrameMkLst>
        </pc:graphicFrameChg>
      </pc:sldChg>
      <pc:sldChg chg="modSp">
        <pc:chgData name="Emaus Katriina" userId="e28635f8-d800-42ff-a913-92d375f1fb60" providerId="ADAL" clId="{C6AE8836-7086-4890-BDC6-44558AC4B9E8}" dt="2023-08-15T08:33:52.515" v="9"/>
        <pc:sldMkLst>
          <pc:docMk/>
          <pc:sldMk cId="3516796208" sldId="280"/>
        </pc:sldMkLst>
        <pc:graphicFrameChg chg="mod">
          <ac:chgData name="Emaus Katriina" userId="e28635f8-d800-42ff-a913-92d375f1fb60" providerId="ADAL" clId="{C6AE8836-7086-4890-BDC6-44558AC4B9E8}" dt="2023-08-15T08:33:52.515" v="9"/>
          <ac:graphicFrameMkLst>
            <pc:docMk/>
            <pc:sldMk cId="3516796208" sldId="280"/>
            <ac:graphicFrameMk id="10" creationId="{71134919-B749-C6C6-C2E6-26C8B2A80264}"/>
          </ac:graphicFrameMkLst>
        </pc:graphicFrameChg>
      </pc:sldChg>
      <pc:sldChg chg="modSp">
        <pc:chgData name="Emaus Katriina" userId="e28635f8-d800-42ff-a913-92d375f1fb60" providerId="ADAL" clId="{C6AE8836-7086-4890-BDC6-44558AC4B9E8}" dt="2023-08-15T08:33:53.947" v="12"/>
        <pc:sldMkLst>
          <pc:docMk/>
          <pc:sldMk cId="3541397646" sldId="452"/>
        </pc:sldMkLst>
        <pc:graphicFrameChg chg="mod">
          <ac:chgData name="Emaus Katriina" userId="e28635f8-d800-42ff-a913-92d375f1fb60" providerId="ADAL" clId="{C6AE8836-7086-4890-BDC6-44558AC4B9E8}" dt="2023-08-15T08:33:53.947" v="12"/>
          <ac:graphicFrameMkLst>
            <pc:docMk/>
            <pc:sldMk cId="3541397646" sldId="452"/>
            <ac:graphicFrameMk id="11" creationId="{FD1B0660-4D56-49B2-9D49-6431F012542D}"/>
          </ac:graphicFrameMkLst>
        </pc:graphicFrameChg>
      </pc:sldChg>
    </pc:docChg>
  </pc:docChgLst>
  <pc:docChgLst>
    <pc:chgData name="Emaus Katriina" userId="e28635f8-d800-42ff-a913-92d375f1fb60" providerId="ADAL" clId="{E3336C1F-0D23-46CA-83CA-B1355C9D4CE4}"/>
    <pc:docChg chg="modSld">
      <pc:chgData name="Emaus Katriina" userId="e28635f8-d800-42ff-a913-92d375f1fb60" providerId="ADAL" clId="{E3336C1F-0D23-46CA-83CA-B1355C9D4CE4}" dt="2021-05-17T05:58:23.914" v="35"/>
      <pc:docMkLst>
        <pc:docMk/>
      </pc:docMkLst>
      <pc:sldChg chg="modSp">
        <pc:chgData name="Emaus Katriina" userId="e28635f8-d800-42ff-a913-92d375f1fb60" providerId="ADAL" clId="{E3336C1F-0D23-46CA-83CA-B1355C9D4CE4}" dt="2021-05-17T05:58:06.097" v="18"/>
        <pc:sldMkLst>
          <pc:docMk/>
          <pc:sldMk cId="1206644979" sldId="257"/>
        </pc:sldMkLst>
        <pc:graphicFrameChg chg="mod">
          <ac:chgData name="Emaus Katriina" userId="e28635f8-d800-42ff-a913-92d375f1fb60" providerId="ADAL" clId="{E3336C1F-0D23-46CA-83CA-B1355C9D4CE4}" dt="2021-05-17T05:58:06.097" v="18"/>
          <ac:graphicFrameMkLst>
            <pc:docMk/>
            <pc:sldMk cId="1206644979" sldId="257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3336C1F-0D23-46CA-83CA-B1355C9D4CE4}" dt="2021-05-17T05:58:14.006" v="24"/>
        <pc:sldMkLst>
          <pc:docMk/>
          <pc:sldMk cId="1918050049" sldId="262"/>
        </pc:sldMkLst>
        <pc:graphicFrameChg chg="mod">
          <ac:chgData name="Emaus Katriina" userId="e28635f8-d800-42ff-a913-92d375f1fb60" providerId="ADAL" clId="{E3336C1F-0D23-46CA-83CA-B1355C9D4CE4}" dt="2021-05-17T05:58:14.006" v="24"/>
          <ac:graphicFrameMkLst>
            <pc:docMk/>
            <pc:sldMk cId="1918050049" sldId="262"/>
            <ac:graphicFrameMk id="11" creationId="{E1D67CC8-2E73-4586-9B36-6402B556BBF8}"/>
          </ac:graphicFrameMkLst>
        </pc:graphicFrameChg>
      </pc:sldChg>
      <pc:sldChg chg="modSp">
        <pc:chgData name="Emaus Katriina" userId="e28635f8-d800-42ff-a913-92d375f1fb60" providerId="ADAL" clId="{E3336C1F-0D23-46CA-83CA-B1355C9D4CE4}" dt="2021-05-17T05:58:15.076" v="25"/>
        <pc:sldMkLst>
          <pc:docMk/>
          <pc:sldMk cId="2515183845" sldId="263"/>
        </pc:sldMkLst>
        <pc:graphicFrameChg chg="mod">
          <ac:chgData name="Emaus Katriina" userId="e28635f8-d800-42ff-a913-92d375f1fb60" providerId="ADAL" clId="{E3336C1F-0D23-46CA-83CA-B1355C9D4CE4}" dt="2021-05-17T05:58:15.076" v="25"/>
          <ac:graphicFrameMkLst>
            <pc:docMk/>
            <pc:sldMk cId="2515183845" sldId="263"/>
            <ac:graphicFrameMk id="11" creationId="{AE5CE531-2B4E-4941-899B-B620EF352223}"/>
          </ac:graphicFrameMkLst>
        </pc:graphicFrameChg>
      </pc:sldChg>
      <pc:sldChg chg="modSp">
        <pc:chgData name="Emaus Katriina" userId="e28635f8-d800-42ff-a913-92d375f1fb60" providerId="ADAL" clId="{E3336C1F-0D23-46CA-83CA-B1355C9D4CE4}" dt="2021-05-17T05:58:18.340" v="28"/>
        <pc:sldMkLst>
          <pc:docMk/>
          <pc:sldMk cId="246678502" sldId="266"/>
        </pc:sldMkLst>
        <pc:graphicFrameChg chg="mod">
          <ac:chgData name="Emaus Katriina" userId="e28635f8-d800-42ff-a913-92d375f1fb60" providerId="ADAL" clId="{E3336C1F-0D23-46CA-83CA-B1355C9D4CE4}" dt="2021-05-17T05:58:18.340" v="28"/>
          <ac:graphicFrameMkLst>
            <pc:docMk/>
            <pc:sldMk cId="246678502" sldId="266"/>
            <ac:graphicFrameMk id="14" creationId="{78274AAF-4869-4512-BE64-CFBC776539A8}"/>
          </ac:graphicFrameMkLst>
        </pc:graphicFrameChg>
      </pc:sldChg>
      <pc:sldChg chg="modSp">
        <pc:chgData name="Emaus Katriina" userId="e28635f8-d800-42ff-a913-92d375f1fb60" providerId="ADAL" clId="{E3336C1F-0D23-46CA-83CA-B1355C9D4CE4}" dt="2021-05-17T05:58:19.243" v="29"/>
        <pc:sldMkLst>
          <pc:docMk/>
          <pc:sldMk cId="1538556369" sldId="267"/>
        </pc:sldMkLst>
        <pc:graphicFrameChg chg="mod">
          <ac:chgData name="Emaus Katriina" userId="e28635f8-d800-42ff-a913-92d375f1fb60" providerId="ADAL" clId="{E3336C1F-0D23-46CA-83CA-B1355C9D4CE4}" dt="2021-05-17T05:58:19.243" v="29"/>
          <ac:graphicFrameMkLst>
            <pc:docMk/>
            <pc:sldMk cId="1538556369" sldId="267"/>
            <ac:graphicFrameMk id="15" creationId="{7C6CA8DC-EC18-49B0-8099-FB3EF2C6368A}"/>
          </ac:graphicFrameMkLst>
        </pc:graphicFrameChg>
      </pc:sldChg>
      <pc:sldChg chg="modSp">
        <pc:chgData name="Emaus Katriina" userId="e28635f8-d800-42ff-a913-92d375f1fb60" providerId="ADAL" clId="{E3336C1F-0D23-46CA-83CA-B1355C9D4CE4}" dt="2021-05-17T05:58:20.246" v="30"/>
        <pc:sldMkLst>
          <pc:docMk/>
          <pc:sldMk cId="273463712" sldId="268"/>
        </pc:sldMkLst>
        <pc:graphicFrameChg chg="mod">
          <ac:chgData name="Emaus Katriina" userId="e28635f8-d800-42ff-a913-92d375f1fb60" providerId="ADAL" clId="{E3336C1F-0D23-46CA-83CA-B1355C9D4CE4}" dt="2021-05-17T05:58:20.246" v="30"/>
          <ac:graphicFrameMkLst>
            <pc:docMk/>
            <pc:sldMk cId="273463712" sldId="268"/>
            <ac:graphicFrameMk id="11" creationId="{A00700F2-646C-4C3E-A59A-326C7BAC5507}"/>
          </ac:graphicFrameMkLst>
        </pc:graphicFrameChg>
      </pc:sldChg>
      <pc:sldChg chg="modSp">
        <pc:chgData name="Emaus Katriina" userId="e28635f8-d800-42ff-a913-92d375f1fb60" providerId="ADAL" clId="{E3336C1F-0D23-46CA-83CA-B1355C9D4CE4}" dt="2021-05-17T05:58:21.058" v="31"/>
        <pc:sldMkLst>
          <pc:docMk/>
          <pc:sldMk cId="856746982" sldId="269"/>
        </pc:sldMkLst>
        <pc:graphicFrameChg chg="mod">
          <ac:chgData name="Emaus Katriina" userId="e28635f8-d800-42ff-a913-92d375f1fb60" providerId="ADAL" clId="{E3336C1F-0D23-46CA-83CA-B1355C9D4CE4}" dt="2021-05-17T05:58:21.058" v="31"/>
          <ac:graphicFrameMkLst>
            <pc:docMk/>
            <pc:sldMk cId="856746982" sldId="269"/>
            <ac:graphicFrameMk id="11" creationId="{EB4397A9-4577-4E2D-9E9B-01E531CF9410}"/>
          </ac:graphicFrameMkLst>
        </pc:graphicFrameChg>
      </pc:sldChg>
      <pc:sldChg chg="modSp">
        <pc:chgData name="Emaus Katriina" userId="e28635f8-d800-42ff-a913-92d375f1fb60" providerId="ADAL" clId="{E3336C1F-0D23-46CA-83CA-B1355C9D4CE4}" dt="2021-05-17T05:58:21.652" v="32"/>
        <pc:sldMkLst>
          <pc:docMk/>
          <pc:sldMk cId="2825233040" sldId="270"/>
        </pc:sldMkLst>
        <pc:graphicFrameChg chg="mod">
          <ac:chgData name="Emaus Katriina" userId="e28635f8-d800-42ff-a913-92d375f1fb60" providerId="ADAL" clId="{E3336C1F-0D23-46CA-83CA-B1355C9D4CE4}" dt="2021-05-17T05:58:21.652" v="32"/>
          <ac:graphicFrameMkLst>
            <pc:docMk/>
            <pc:sldMk cId="2825233040" sldId="270"/>
            <ac:graphicFrameMk id="11" creationId="{231D31A1-3DCF-4263-9B80-6ED5D2F111B3}"/>
          </ac:graphicFrameMkLst>
        </pc:graphicFrameChg>
      </pc:sldChg>
      <pc:sldChg chg="modSp">
        <pc:chgData name="Emaus Katriina" userId="e28635f8-d800-42ff-a913-92d375f1fb60" providerId="ADAL" clId="{E3336C1F-0D23-46CA-83CA-B1355C9D4CE4}" dt="2021-05-17T05:58:22.410" v="33"/>
        <pc:sldMkLst>
          <pc:docMk/>
          <pc:sldMk cId="2806330046" sldId="271"/>
        </pc:sldMkLst>
        <pc:graphicFrameChg chg="mod">
          <ac:chgData name="Emaus Katriina" userId="e28635f8-d800-42ff-a913-92d375f1fb60" providerId="ADAL" clId="{E3336C1F-0D23-46CA-83CA-B1355C9D4CE4}" dt="2021-05-17T05:58:22.410" v="33"/>
          <ac:graphicFrameMkLst>
            <pc:docMk/>
            <pc:sldMk cId="2806330046" sldId="271"/>
            <ac:graphicFrameMk id="11" creationId="{F42B7BED-3AB2-4374-B446-527DDB1A9C1B}"/>
          </ac:graphicFrameMkLst>
        </pc:graphicFrameChg>
      </pc:sldChg>
      <pc:sldChg chg="modSp">
        <pc:chgData name="Emaus Katriina" userId="e28635f8-d800-42ff-a913-92d375f1fb60" providerId="ADAL" clId="{E3336C1F-0D23-46CA-83CA-B1355C9D4CE4}" dt="2021-05-17T05:58:23.364" v="34"/>
        <pc:sldMkLst>
          <pc:docMk/>
          <pc:sldMk cId="632360914" sldId="272"/>
        </pc:sldMkLst>
        <pc:graphicFrameChg chg="mod">
          <ac:chgData name="Emaus Katriina" userId="e28635f8-d800-42ff-a913-92d375f1fb60" providerId="ADAL" clId="{E3336C1F-0D23-46CA-83CA-B1355C9D4CE4}" dt="2021-05-17T05:58:23.364" v="34"/>
          <ac:graphicFrameMkLst>
            <pc:docMk/>
            <pc:sldMk cId="632360914" sldId="272"/>
            <ac:graphicFrameMk id="11" creationId="{879E16C8-6810-4E03-91C6-E112BDDB235A}"/>
          </ac:graphicFrameMkLst>
        </pc:graphicFrameChg>
      </pc:sldChg>
      <pc:sldChg chg="modSp">
        <pc:chgData name="Emaus Katriina" userId="e28635f8-d800-42ff-a913-92d375f1fb60" providerId="ADAL" clId="{E3336C1F-0D23-46CA-83CA-B1355C9D4CE4}" dt="2021-05-17T05:58:23.914" v="35"/>
        <pc:sldMkLst>
          <pc:docMk/>
          <pc:sldMk cId="860414274" sldId="273"/>
        </pc:sldMkLst>
        <pc:graphicFrameChg chg="mod">
          <ac:chgData name="Emaus Katriina" userId="e28635f8-d800-42ff-a913-92d375f1fb60" providerId="ADAL" clId="{E3336C1F-0D23-46CA-83CA-B1355C9D4CE4}" dt="2021-05-17T05:58:23.914" v="35"/>
          <ac:graphicFrameMkLst>
            <pc:docMk/>
            <pc:sldMk cId="860414274" sldId="273"/>
            <ac:graphicFrameMk id="11" creationId="{62167E29-B991-4E85-9C72-29C1C901CC5F}"/>
          </ac:graphicFrameMkLst>
        </pc:graphicFrameChg>
      </pc:sldChg>
      <pc:sldChg chg="modSp">
        <pc:chgData name="Emaus Katriina" userId="e28635f8-d800-42ff-a913-92d375f1fb60" providerId="ADAL" clId="{E3336C1F-0D23-46CA-83CA-B1355C9D4CE4}" dt="2021-05-17T05:58:08.120" v="19"/>
        <pc:sldMkLst>
          <pc:docMk/>
          <pc:sldMk cId="1941248553" sldId="274"/>
        </pc:sldMkLst>
        <pc:graphicFrameChg chg="mod">
          <ac:chgData name="Emaus Katriina" userId="e28635f8-d800-42ff-a913-92d375f1fb60" providerId="ADAL" clId="{E3336C1F-0D23-46CA-83CA-B1355C9D4CE4}" dt="2021-05-17T05:58:08.120" v="19"/>
          <ac:graphicFrameMkLst>
            <pc:docMk/>
            <pc:sldMk cId="1941248553" sldId="274"/>
            <ac:graphicFrameMk id="11" creationId="{7E2BAE1F-40C2-43C0-BF43-5036D58D6D21}"/>
          </ac:graphicFrameMkLst>
        </pc:graphicFrameChg>
      </pc:sldChg>
      <pc:sldChg chg="modSp">
        <pc:chgData name="Emaus Katriina" userId="e28635f8-d800-42ff-a913-92d375f1fb60" providerId="ADAL" clId="{E3336C1F-0D23-46CA-83CA-B1355C9D4CE4}" dt="2021-05-17T05:58:10.164" v="21"/>
        <pc:sldMkLst>
          <pc:docMk/>
          <pc:sldMk cId="1375461628" sldId="275"/>
        </pc:sldMkLst>
        <pc:graphicFrameChg chg="mod">
          <ac:chgData name="Emaus Katriina" userId="e28635f8-d800-42ff-a913-92d375f1fb60" providerId="ADAL" clId="{E3336C1F-0D23-46CA-83CA-B1355C9D4CE4}" dt="2021-05-17T05:58:10.164" v="21"/>
          <ac:graphicFrameMkLst>
            <pc:docMk/>
            <pc:sldMk cId="1375461628" sldId="275"/>
            <ac:graphicFrameMk id="12" creationId="{C02B4F7C-AD88-4EA8-AECF-FA8E41979996}"/>
          </ac:graphicFrameMkLst>
        </pc:graphicFrameChg>
      </pc:sldChg>
      <pc:sldChg chg="modSp">
        <pc:chgData name="Emaus Katriina" userId="e28635f8-d800-42ff-a913-92d375f1fb60" providerId="ADAL" clId="{E3336C1F-0D23-46CA-83CA-B1355C9D4CE4}" dt="2021-05-17T05:58:09.096" v="20"/>
        <pc:sldMkLst>
          <pc:docMk/>
          <pc:sldMk cId="1629380301" sldId="276"/>
        </pc:sldMkLst>
        <pc:graphicFrameChg chg="mod">
          <ac:chgData name="Emaus Katriina" userId="e28635f8-d800-42ff-a913-92d375f1fb60" providerId="ADAL" clId="{E3336C1F-0D23-46CA-83CA-B1355C9D4CE4}" dt="2021-05-17T05:58:09.096" v="20"/>
          <ac:graphicFrameMkLst>
            <pc:docMk/>
            <pc:sldMk cId="1629380301" sldId="276"/>
            <ac:graphicFrameMk id="11" creationId="{AB0EE633-98EE-4B86-8F06-ECABADD7E928}"/>
          </ac:graphicFrameMkLst>
        </pc:graphicFrameChg>
      </pc:sldChg>
      <pc:sldChg chg="modSp">
        <pc:chgData name="Emaus Katriina" userId="e28635f8-d800-42ff-a913-92d375f1fb60" providerId="ADAL" clId="{E3336C1F-0D23-46CA-83CA-B1355C9D4CE4}" dt="2021-05-17T05:58:11.237" v="22"/>
        <pc:sldMkLst>
          <pc:docMk/>
          <pc:sldMk cId="675094320" sldId="277"/>
        </pc:sldMkLst>
        <pc:graphicFrameChg chg="mod">
          <ac:chgData name="Emaus Katriina" userId="e28635f8-d800-42ff-a913-92d375f1fb60" providerId="ADAL" clId="{E3336C1F-0D23-46CA-83CA-B1355C9D4CE4}" dt="2021-05-17T05:58:11.237" v="22"/>
          <ac:graphicFrameMkLst>
            <pc:docMk/>
            <pc:sldMk cId="675094320" sldId="277"/>
            <ac:graphicFrameMk id="12" creationId="{AA299997-FF80-4706-B82D-E65CE966E2BB}"/>
          </ac:graphicFrameMkLst>
        </pc:graphicFrameChg>
      </pc:sldChg>
      <pc:sldChg chg="modSp">
        <pc:chgData name="Emaus Katriina" userId="e28635f8-d800-42ff-a913-92d375f1fb60" providerId="ADAL" clId="{E3336C1F-0D23-46CA-83CA-B1355C9D4CE4}" dt="2021-05-17T05:58:12.817" v="23"/>
        <pc:sldMkLst>
          <pc:docMk/>
          <pc:sldMk cId="2197126578" sldId="278"/>
        </pc:sldMkLst>
        <pc:graphicFrameChg chg="mod">
          <ac:chgData name="Emaus Katriina" userId="e28635f8-d800-42ff-a913-92d375f1fb60" providerId="ADAL" clId="{E3336C1F-0D23-46CA-83CA-B1355C9D4CE4}" dt="2021-05-17T05:58:12.817" v="23"/>
          <ac:graphicFrameMkLst>
            <pc:docMk/>
            <pc:sldMk cId="2197126578" sldId="278"/>
            <ac:graphicFrameMk id="11" creationId="{F077E93E-0165-48D3-93CF-59717D3C0A31}"/>
          </ac:graphicFrameMkLst>
        </pc:graphicFrameChg>
      </pc:sldChg>
      <pc:sldChg chg="modSp">
        <pc:chgData name="Emaus Katriina" userId="e28635f8-d800-42ff-a913-92d375f1fb60" providerId="ADAL" clId="{E3336C1F-0D23-46CA-83CA-B1355C9D4CE4}" dt="2021-05-17T05:58:16.209" v="26"/>
        <pc:sldMkLst>
          <pc:docMk/>
          <pc:sldMk cId="2102977637" sldId="279"/>
        </pc:sldMkLst>
        <pc:graphicFrameChg chg="mod">
          <ac:chgData name="Emaus Katriina" userId="e28635f8-d800-42ff-a913-92d375f1fb60" providerId="ADAL" clId="{E3336C1F-0D23-46CA-83CA-B1355C9D4CE4}" dt="2021-05-17T05:58:16.209" v="26"/>
          <ac:graphicFrameMkLst>
            <pc:docMk/>
            <pc:sldMk cId="2102977637" sldId="279"/>
            <ac:graphicFrameMk id="12" creationId="{1E9A2289-2916-497D-B4AD-28F8484F4EE4}"/>
          </ac:graphicFrameMkLst>
        </pc:graphicFrameChg>
      </pc:sldChg>
      <pc:sldChg chg="modSp">
        <pc:chgData name="Emaus Katriina" userId="e28635f8-d800-42ff-a913-92d375f1fb60" providerId="ADAL" clId="{E3336C1F-0D23-46CA-83CA-B1355C9D4CE4}" dt="2021-05-17T05:58:17.252" v="27"/>
        <pc:sldMkLst>
          <pc:docMk/>
          <pc:sldMk cId="3516796208" sldId="280"/>
        </pc:sldMkLst>
        <pc:graphicFrameChg chg="mod">
          <ac:chgData name="Emaus Katriina" userId="e28635f8-d800-42ff-a913-92d375f1fb60" providerId="ADAL" clId="{E3336C1F-0D23-46CA-83CA-B1355C9D4CE4}" dt="2021-05-17T05:58:17.252" v="27"/>
          <ac:graphicFrameMkLst>
            <pc:docMk/>
            <pc:sldMk cId="3516796208" sldId="280"/>
            <ac:graphicFrameMk id="12" creationId="{B1C744D3-BBDF-45CF-8215-F96BA25BD8D0}"/>
          </ac:graphicFrameMkLst>
        </pc:graphicFrameChg>
      </pc:sldChg>
    </pc:docChg>
  </pc:docChgLst>
  <pc:docChgLst>
    <pc:chgData name="Emaus Katriina" userId="e28635f8-d800-42ff-a913-92d375f1fb60" providerId="ADAL" clId="{4ED96E04-AF2E-4F72-B8C4-A2239E2FC5C2}"/>
    <pc:docChg chg="modSld">
      <pc:chgData name="Emaus Katriina" userId="e28635f8-d800-42ff-a913-92d375f1fb60" providerId="ADAL" clId="{4ED96E04-AF2E-4F72-B8C4-A2239E2FC5C2}" dt="2023-05-15T07:02:39.689" v="35"/>
      <pc:docMkLst>
        <pc:docMk/>
      </pc:docMkLst>
      <pc:sldChg chg="modSp">
        <pc:chgData name="Emaus Katriina" userId="e28635f8-d800-42ff-a913-92d375f1fb60" providerId="ADAL" clId="{4ED96E04-AF2E-4F72-B8C4-A2239E2FC5C2}" dt="2023-05-15T07:02:20.459" v="18"/>
        <pc:sldMkLst>
          <pc:docMk/>
          <pc:sldMk cId="1206644979" sldId="257"/>
        </pc:sldMkLst>
        <pc:graphicFrameChg chg="mod">
          <ac:chgData name="Emaus Katriina" userId="e28635f8-d800-42ff-a913-92d375f1fb60" providerId="ADAL" clId="{4ED96E04-AF2E-4F72-B8C4-A2239E2FC5C2}" dt="2023-05-15T07:02:20.459" v="18"/>
          <ac:graphicFrameMkLst>
            <pc:docMk/>
            <pc:sldMk cId="1206644979" sldId="257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ED96E04-AF2E-4F72-B8C4-A2239E2FC5C2}" dt="2023-05-15T07:02:27.009" v="24"/>
        <pc:sldMkLst>
          <pc:docMk/>
          <pc:sldMk cId="1918050049" sldId="262"/>
        </pc:sldMkLst>
        <pc:graphicFrameChg chg="mod">
          <ac:chgData name="Emaus Katriina" userId="e28635f8-d800-42ff-a913-92d375f1fb60" providerId="ADAL" clId="{4ED96E04-AF2E-4F72-B8C4-A2239E2FC5C2}" dt="2023-05-15T07:02:27.009" v="24"/>
          <ac:graphicFrameMkLst>
            <pc:docMk/>
            <pc:sldMk cId="1918050049" sldId="262"/>
            <ac:graphicFrameMk id="11" creationId="{E1D67CC8-2E73-4586-9B36-6402B556BBF8}"/>
          </ac:graphicFrameMkLst>
        </pc:graphicFrameChg>
      </pc:sldChg>
      <pc:sldChg chg="modSp">
        <pc:chgData name="Emaus Katriina" userId="e28635f8-d800-42ff-a913-92d375f1fb60" providerId="ADAL" clId="{4ED96E04-AF2E-4F72-B8C4-A2239E2FC5C2}" dt="2023-05-15T07:02:28.933" v="25"/>
        <pc:sldMkLst>
          <pc:docMk/>
          <pc:sldMk cId="2515183845" sldId="263"/>
        </pc:sldMkLst>
        <pc:graphicFrameChg chg="mod">
          <ac:chgData name="Emaus Katriina" userId="e28635f8-d800-42ff-a913-92d375f1fb60" providerId="ADAL" clId="{4ED96E04-AF2E-4F72-B8C4-A2239E2FC5C2}" dt="2023-05-15T07:02:28.933" v="25"/>
          <ac:graphicFrameMkLst>
            <pc:docMk/>
            <pc:sldMk cId="2515183845" sldId="263"/>
            <ac:graphicFrameMk id="11" creationId="{AE5CE531-2B4E-4941-899B-B620EF352223}"/>
          </ac:graphicFrameMkLst>
        </pc:graphicFrameChg>
      </pc:sldChg>
      <pc:sldChg chg="modSp">
        <pc:chgData name="Emaus Katriina" userId="e28635f8-d800-42ff-a913-92d375f1fb60" providerId="ADAL" clId="{4ED96E04-AF2E-4F72-B8C4-A2239E2FC5C2}" dt="2023-05-15T07:02:32.862" v="28"/>
        <pc:sldMkLst>
          <pc:docMk/>
          <pc:sldMk cId="246678502" sldId="266"/>
        </pc:sldMkLst>
        <pc:graphicFrameChg chg="mod">
          <ac:chgData name="Emaus Katriina" userId="e28635f8-d800-42ff-a913-92d375f1fb60" providerId="ADAL" clId="{4ED96E04-AF2E-4F72-B8C4-A2239E2FC5C2}" dt="2023-05-15T07:02:32.862" v="28"/>
          <ac:graphicFrameMkLst>
            <pc:docMk/>
            <pc:sldMk cId="246678502" sldId="266"/>
            <ac:graphicFrameMk id="14" creationId="{78274AAF-4869-4512-BE64-CFBC776539A8}"/>
          </ac:graphicFrameMkLst>
        </pc:graphicFrameChg>
      </pc:sldChg>
      <pc:sldChg chg="modSp">
        <pc:chgData name="Emaus Katriina" userId="e28635f8-d800-42ff-a913-92d375f1fb60" providerId="ADAL" clId="{4ED96E04-AF2E-4F72-B8C4-A2239E2FC5C2}" dt="2023-05-15T07:02:34.002" v="29"/>
        <pc:sldMkLst>
          <pc:docMk/>
          <pc:sldMk cId="1538556369" sldId="267"/>
        </pc:sldMkLst>
        <pc:graphicFrameChg chg="mod">
          <ac:chgData name="Emaus Katriina" userId="e28635f8-d800-42ff-a913-92d375f1fb60" providerId="ADAL" clId="{4ED96E04-AF2E-4F72-B8C4-A2239E2FC5C2}" dt="2023-05-15T07:02:34.002" v="29"/>
          <ac:graphicFrameMkLst>
            <pc:docMk/>
            <pc:sldMk cId="1538556369" sldId="267"/>
            <ac:graphicFrameMk id="15" creationId="{7C6CA8DC-EC18-49B0-8099-FB3EF2C6368A}"/>
          </ac:graphicFrameMkLst>
        </pc:graphicFrameChg>
      </pc:sldChg>
      <pc:sldChg chg="modSp">
        <pc:chgData name="Emaus Katriina" userId="e28635f8-d800-42ff-a913-92d375f1fb60" providerId="ADAL" clId="{4ED96E04-AF2E-4F72-B8C4-A2239E2FC5C2}" dt="2023-05-15T07:02:37.158" v="31"/>
        <pc:sldMkLst>
          <pc:docMk/>
          <pc:sldMk cId="856746982" sldId="269"/>
        </pc:sldMkLst>
        <pc:graphicFrameChg chg="mod">
          <ac:chgData name="Emaus Katriina" userId="e28635f8-d800-42ff-a913-92d375f1fb60" providerId="ADAL" clId="{4ED96E04-AF2E-4F72-B8C4-A2239E2FC5C2}" dt="2023-05-15T07:02:37.158" v="31"/>
          <ac:graphicFrameMkLst>
            <pc:docMk/>
            <pc:sldMk cId="856746982" sldId="269"/>
            <ac:graphicFrameMk id="11" creationId="{EB4397A9-4577-4E2D-9E9B-01E531CF9410}"/>
          </ac:graphicFrameMkLst>
        </pc:graphicFrameChg>
      </pc:sldChg>
      <pc:sldChg chg="modSp">
        <pc:chgData name="Emaus Katriina" userId="e28635f8-d800-42ff-a913-92d375f1fb60" providerId="ADAL" clId="{4ED96E04-AF2E-4F72-B8C4-A2239E2FC5C2}" dt="2023-05-15T07:02:37.781" v="32"/>
        <pc:sldMkLst>
          <pc:docMk/>
          <pc:sldMk cId="2825233040" sldId="270"/>
        </pc:sldMkLst>
        <pc:graphicFrameChg chg="mod">
          <ac:chgData name="Emaus Katriina" userId="e28635f8-d800-42ff-a913-92d375f1fb60" providerId="ADAL" clId="{4ED96E04-AF2E-4F72-B8C4-A2239E2FC5C2}" dt="2023-05-15T07:02:37.781" v="32"/>
          <ac:graphicFrameMkLst>
            <pc:docMk/>
            <pc:sldMk cId="2825233040" sldId="270"/>
            <ac:graphicFrameMk id="11" creationId="{231D31A1-3DCF-4263-9B80-6ED5D2F111B3}"/>
          </ac:graphicFrameMkLst>
        </pc:graphicFrameChg>
      </pc:sldChg>
      <pc:sldChg chg="modSp">
        <pc:chgData name="Emaus Katriina" userId="e28635f8-d800-42ff-a913-92d375f1fb60" providerId="ADAL" clId="{4ED96E04-AF2E-4F72-B8C4-A2239E2FC5C2}" dt="2023-05-15T07:02:38.356" v="33"/>
        <pc:sldMkLst>
          <pc:docMk/>
          <pc:sldMk cId="2806330046" sldId="271"/>
        </pc:sldMkLst>
        <pc:graphicFrameChg chg="mod">
          <ac:chgData name="Emaus Katriina" userId="e28635f8-d800-42ff-a913-92d375f1fb60" providerId="ADAL" clId="{4ED96E04-AF2E-4F72-B8C4-A2239E2FC5C2}" dt="2023-05-15T07:02:38.356" v="33"/>
          <ac:graphicFrameMkLst>
            <pc:docMk/>
            <pc:sldMk cId="2806330046" sldId="271"/>
            <ac:graphicFrameMk id="11" creationId="{F42B7BED-3AB2-4374-B446-527DDB1A9C1B}"/>
          </ac:graphicFrameMkLst>
        </pc:graphicFrameChg>
      </pc:sldChg>
      <pc:sldChg chg="modSp">
        <pc:chgData name="Emaus Katriina" userId="e28635f8-d800-42ff-a913-92d375f1fb60" providerId="ADAL" clId="{4ED96E04-AF2E-4F72-B8C4-A2239E2FC5C2}" dt="2023-05-15T07:02:39.035" v="34"/>
        <pc:sldMkLst>
          <pc:docMk/>
          <pc:sldMk cId="632360914" sldId="272"/>
        </pc:sldMkLst>
        <pc:graphicFrameChg chg="mod">
          <ac:chgData name="Emaus Katriina" userId="e28635f8-d800-42ff-a913-92d375f1fb60" providerId="ADAL" clId="{4ED96E04-AF2E-4F72-B8C4-A2239E2FC5C2}" dt="2023-05-15T07:02:39.035" v="34"/>
          <ac:graphicFrameMkLst>
            <pc:docMk/>
            <pc:sldMk cId="632360914" sldId="272"/>
            <ac:graphicFrameMk id="11" creationId="{879E16C8-6810-4E03-91C6-E112BDDB235A}"/>
          </ac:graphicFrameMkLst>
        </pc:graphicFrameChg>
      </pc:sldChg>
      <pc:sldChg chg="modSp">
        <pc:chgData name="Emaus Katriina" userId="e28635f8-d800-42ff-a913-92d375f1fb60" providerId="ADAL" clId="{4ED96E04-AF2E-4F72-B8C4-A2239E2FC5C2}" dt="2023-05-15T07:02:39.689" v="35"/>
        <pc:sldMkLst>
          <pc:docMk/>
          <pc:sldMk cId="860414274" sldId="273"/>
        </pc:sldMkLst>
        <pc:graphicFrameChg chg="mod">
          <ac:chgData name="Emaus Katriina" userId="e28635f8-d800-42ff-a913-92d375f1fb60" providerId="ADAL" clId="{4ED96E04-AF2E-4F72-B8C4-A2239E2FC5C2}" dt="2023-05-15T07:02:39.689" v="35"/>
          <ac:graphicFrameMkLst>
            <pc:docMk/>
            <pc:sldMk cId="860414274" sldId="273"/>
            <ac:graphicFrameMk id="11" creationId="{62167E29-B991-4E85-9C72-29C1C901CC5F}"/>
          </ac:graphicFrameMkLst>
        </pc:graphicFrameChg>
      </pc:sldChg>
      <pc:sldChg chg="modSp">
        <pc:chgData name="Emaus Katriina" userId="e28635f8-d800-42ff-a913-92d375f1fb60" providerId="ADAL" clId="{4ED96E04-AF2E-4F72-B8C4-A2239E2FC5C2}" dt="2023-05-15T07:02:21.157" v="19"/>
        <pc:sldMkLst>
          <pc:docMk/>
          <pc:sldMk cId="1941248553" sldId="274"/>
        </pc:sldMkLst>
        <pc:graphicFrameChg chg="mod">
          <ac:chgData name="Emaus Katriina" userId="e28635f8-d800-42ff-a913-92d375f1fb60" providerId="ADAL" clId="{4ED96E04-AF2E-4F72-B8C4-A2239E2FC5C2}" dt="2023-05-15T07:02:21.157" v="19"/>
          <ac:graphicFrameMkLst>
            <pc:docMk/>
            <pc:sldMk cId="1941248553" sldId="274"/>
            <ac:graphicFrameMk id="11" creationId="{7E2BAE1F-40C2-43C0-BF43-5036D58D6D21}"/>
          </ac:graphicFrameMkLst>
        </pc:graphicFrameChg>
      </pc:sldChg>
      <pc:sldChg chg="modSp">
        <pc:chgData name="Emaus Katriina" userId="e28635f8-d800-42ff-a913-92d375f1fb60" providerId="ADAL" clId="{4ED96E04-AF2E-4F72-B8C4-A2239E2FC5C2}" dt="2023-05-15T07:02:23.137" v="21"/>
        <pc:sldMkLst>
          <pc:docMk/>
          <pc:sldMk cId="1375461628" sldId="275"/>
        </pc:sldMkLst>
        <pc:graphicFrameChg chg="mod">
          <ac:chgData name="Emaus Katriina" userId="e28635f8-d800-42ff-a913-92d375f1fb60" providerId="ADAL" clId="{4ED96E04-AF2E-4F72-B8C4-A2239E2FC5C2}" dt="2023-05-15T07:02:23.137" v="21"/>
          <ac:graphicFrameMkLst>
            <pc:docMk/>
            <pc:sldMk cId="1375461628" sldId="275"/>
            <ac:graphicFrameMk id="12" creationId="{C02B4F7C-AD88-4EA8-AECF-FA8E41979996}"/>
          </ac:graphicFrameMkLst>
        </pc:graphicFrameChg>
      </pc:sldChg>
      <pc:sldChg chg="modSp">
        <pc:chgData name="Emaus Katriina" userId="e28635f8-d800-42ff-a913-92d375f1fb60" providerId="ADAL" clId="{4ED96E04-AF2E-4F72-B8C4-A2239E2FC5C2}" dt="2023-05-15T07:02:22.005" v="20"/>
        <pc:sldMkLst>
          <pc:docMk/>
          <pc:sldMk cId="1629380301" sldId="276"/>
        </pc:sldMkLst>
        <pc:graphicFrameChg chg="mod">
          <ac:chgData name="Emaus Katriina" userId="e28635f8-d800-42ff-a913-92d375f1fb60" providerId="ADAL" clId="{4ED96E04-AF2E-4F72-B8C4-A2239E2FC5C2}" dt="2023-05-15T07:02:22.005" v="20"/>
          <ac:graphicFrameMkLst>
            <pc:docMk/>
            <pc:sldMk cId="1629380301" sldId="276"/>
            <ac:graphicFrameMk id="11" creationId="{AB0EE633-98EE-4B86-8F06-ECABADD7E928}"/>
          </ac:graphicFrameMkLst>
        </pc:graphicFrameChg>
      </pc:sldChg>
      <pc:sldChg chg="modSp">
        <pc:chgData name="Emaus Katriina" userId="e28635f8-d800-42ff-a913-92d375f1fb60" providerId="ADAL" clId="{4ED96E04-AF2E-4F72-B8C4-A2239E2FC5C2}" dt="2023-05-15T07:02:25.682" v="22"/>
        <pc:sldMkLst>
          <pc:docMk/>
          <pc:sldMk cId="675094320" sldId="277"/>
        </pc:sldMkLst>
        <pc:graphicFrameChg chg="mod">
          <ac:chgData name="Emaus Katriina" userId="e28635f8-d800-42ff-a913-92d375f1fb60" providerId="ADAL" clId="{4ED96E04-AF2E-4F72-B8C4-A2239E2FC5C2}" dt="2023-05-15T07:02:25.682" v="22"/>
          <ac:graphicFrameMkLst>
            <pc:docMk/>
            <pc:sldMk cId="675094320" sldId="277"/>
            <ac:graphicFrameMk id="12" creationId="{AA299997-FF80-4706-B82D-E65CE966E2BB}"/>
          </ac:graphicFrameMkLst>
        </pc:graphicFrameChg>
      </pc:sldChg>
      <pc:sldChg chg="modSp">
        <pc:chgData name="Emaus Katriina" userId="e28635f8-d800-42ff-a913-92d375f1fb60" providerId="ADAL" clId="{4ED96E04-AF2E-4F72-B8C4-A2239E2FC5C2}" dt="2023-05-15T07:02:26.308" v="23"/>
        <pc:sldMkLst>
          <pc:docMk/>
          <pc:sldMk cId="2197126578" sldId="278"/>
        </pc:sldMkLst>
        <pc:graphicFrameChg chg="mod">
          <ac:chgData name="Emaus Katriina" userId="e28635f8-d800-42ff-a913-92d375f1fb60" providerId="ADAL" clId="{4ED96E04-AF2E-4F72-B8C4-A2239E2FC5C2}" dt="2023-05-15T07:02:26.308" v="23"/>
          <ac:graphicFrameMkLst>
            <pc:docMk/>
            <pc:sldMk cId="2197126578" sldId="278"/>
            <ac:graphicFrameMk id="11" creationId="{F077E93E-0165-48D3-93CF-59717D3C0A31}"/>
          </ac:graphicFrameMkLst>
        </pc:graphicFrameChg>
      </pc:sldChg>
      <pc:sldChg chg="modSp">
        <pc:chgData name="Emaus Katriina" userId="e28635f8-d800-42ff-a913-92d375f1fb60" providerId="ADAL" clId="{4ED96E04-AF2E-4F72-B8C4-A2239E2FC5C2}" dt="2023-05-15T07:02:29.668" v="26"/>
        <pc:sldMkLst>
          <pc:docMk/>
          <pc:sldMk cId="2102977637" sldId="279"/>
        </pc:sldMkLst>
        <pc:graphicFrameChg chg="mod">
          <ac:chgData name="Emaus Katriina" userId="e28635f8-d800-42ff-a913-92d375f1fb60" providerId="ADAL" clId="{4ED96E04-AF2E-4F72-B8C4-A2239E2FC5C2}" dt="2023-05-15T07:02:29.668" v="26"/>
          <ac:graphicFrameMkLst>
            <pc:docMk/>
            <pc:sldMk cId="2102977637" sldId="279"/>
            <ac:graphicFrameMk id="12" creationId="{1E9A2289-2916-497D-B4AD-28F8484F4EE4}"/>
          </ac:graphicFrameMkLst>
        </pc:graphicFrameChg>
      </pc:sldChg>
      <pc:sldChg chg="modSp">
        <pc:chgData name="Emaus Katriina" userId="e28635f8-d800-42ff-a913-92d375f1fb60" providerId="ADAL" clId="{4ED96E04-AF2E-4F72-B8C4-A2239E2FC5C2}" dt="2023-05-15T07:02:31.490" v="27"/>
        <pc:sldMkLst>
          <pc:docMk/>
          <pc:sldMk cId="3516796208" sldId="280"/>
        </pc:sldMkLst>
        <pc:graphicFrameChg chg="mod">
          <ac:chgData name="Emaus Katriina" userId="e28635f8-d800-42ff-a913-92d375f1fb60" providerId="ADAL" clId="{4ED96E04-AF2E-4F72-B8C4-A2239E2FC5C2}" dt="2023-05-15T07:02:31.490" v="27"/>
          <ac:graphicFrameMkLst>
            <pc:docMk/>
            <pc:sldMk cId="3516796208" sldId="280"/>
            <ac:graphicFrameMk id="12" creationId="{B1C744D3-BBDF-45CF-8215-F96BA25BD8D0}"/>
          </ac:graphicFrameMkLst>
        </pc:graphicFrameChg>
      </pc:sldChg>
      <pc:sldChg chg="modSp">
        <pc:chgData name="Emaus Katriina" userId="e28635f8-d800-42ff-a913-92d375f1fb60" providerId="ADAL" clId="{4ED96E04-AF2E-4F72-B8C4-A2239E2FC5C2}" dt="2023-05-15T07:02:36.497" v="30"/>
        <pc:sldMkLst>
          <pc:docMk/>
          <pc:sldMk cId="3541397646" sldId="452"/>
        </pc:sldMkLst>
        <pc:graphicFrameChg chg="mod">
          <ac:chgData name="Emaus Katriina" userId="e28635f8-d800-42ff-a913-92d375f1fb60" providerId="ADAL" clId="{4ED96E04-AF2E-4F72-B8C4-A2239E2FC5C2}" dt="2023-05-15T07:02:36.497" v="30"/>
          <ac:graphicFrameMkLst>
            <pc:docMk/>
            <pc:sldMk cId="3541397646" sldId="452"/>
            <ac:graphicFrameMk id="10" creationId="{C8CB018B-A681-E3F5-4FFA-B085F4C27AF0}"/>
          </ac:graphicFrameMkLst>
        </pc:graphicFrameChg>
        <pc:graphicFrameChg chg="mod">
          <ac:chgData name="Emaus Katriina" userId="e28635f8-d800-42ff-a913-92d375f1fb60" providerId="ADAL" clId="{4ED96E04-AF2E-4F72-B8C4-A2239E2FC5C2}" dt="2023-05-10T10:34:17.322" v="12"/>
          <ac:graphicFrameMkLst>
            <pc:docMk/>
            <pc:sldMk cId="3541397646" sldId="452"/>
            <ac:graphicFrameMk id="12" creationId="{50BBAA80-52FD-46A3-88BD-E8778F828BDE}"/>
          </ac:graphicFrameMkLst>
        </pc:graphicFrameChg>
      </pc:sldChg>
    </pc:docChg>
  </pc:docChgLst>
  <pc:docChgLst>
    <pc:chgData name="Teknologiateollisuus kokous1" userId="1c7ec852-1558-4228-ba90-08ecd6f5e9d9" providerId="ADAL" clId="{DB67C1DC-5940-456C-A160-D1FAB370F6FA}"/>
    <pc:docChg chg="modSld">
      <pc:chgData name="Teknologiateollisuus kokous1" userId="1c7ec852-1558-4228-ba90-08ecd6f5e9d9" providerId="ADAL" clId="{DB67C1DC-5940-456C-A160-D1FAB370F6FA}" dt="2021-11-11T07:01:43.702" v="71"/>
      <pc:docMkLst>
        <pc:docMk/>
      </pc:docMkLst>
      <pc:sldChg chg="modSp">
        <pc:chgData name="Teknologiateollisuus kokous1" userId="1c7ec852-1558-4228-ba90-08ecd6f5e9d9" providerId="ADAL" clId="{DB67C1DC-5940-456C-A160-D1FAB370F6FA}" dt="2021-11-11T07:01:36.885" v="54"/>
        <pc:sldMkLst>
          <pc:docMk/>
          <pc:sldMk cId="1206644979" sldId="257"/>
        </pc:sldMkLst>
        <pc:graphicFrameChg chg="mod">
          <ac:chgData name="Teknologiateollisuus kokous1" userId="1c7ec852-1558-4228-ba90-08ecd6f5e9d9" providerId="ADAL" clId="{DB67C1DC-5940-456C-A160-D1FAB370F6FA}" dt="2021-11-11T07:01:36.885" v="54"/>
          <ac:graphicFrameMkLst>
            <pc:docMk/>
            <pc:sldMk cId="1206644979" sldId="257"/>
            <ac:graphicFrameMk id="11" creationId="{00000000-0000-0000-0000-000000000000}"/>
          </ac:graphicFrameMkLst>
        </pc:graphicFrameChg>
      </pc:sldChg>
      <pc:sldChg chg="modSp">
        <pc:chgData name="Teknologiateollisuus kokous1" userId="1c7ec852-1558-4228-ba90-08ecd6f5e9d9" providerId="ADAL" clId="{DB67C1DC-5940-456C-A160-D1FAB370F6FA}" dt="2021-11-11T07:01:39.719" v="60"/>
        <pc:sldMkLst>
          <pc:docMk/>
          <pc:sldMk cId="1918050049" sldId="262"/>
        </pc:sldMkLst>
        <pc:graphicFrameChg chg="mod">
          <ac:chgData name="Teknologiateollisuus kokous1" userId="1c7ec852-1558-4228-ba90-08ecd6f5e9d9" providerId="ADAL" clId="{DB67C1DC-5940-456C-A160-D1FAB370F6FA}" dt="2021-11-11T07:01:39.719" v="60"/>
          <ac:graphicFrameMkLst>
            <pc:docMk/>
            <pc:sldMk cId="1918050049" sldId="262"/>
            <ac:graphicFrameMk id="11" creationId="{E1D67CC8-2E73-4586-9B36-6402B556BBF8}"/>
          </ac:graphicFrameMkLst>
        </pc:graphicFrameChg>
      </pc:sldChg>
      <pc:sldChg chg="modSp">
        <pc:chgData name="Teknologiateollisuus kokous1" userId="1c7ec852-1558-4228-ba90-08ecd6f5e9d9" providerId="ADAL" clId="{DB67C1DC-5940-456C-A160-D1FAB370F6FA}" dt="2021-11-11T07:01:40.046" v="61"/>
        <pc:sldMkLst>
          <pc:docMk/>
          <pc:sldMk cId="2515183845" sldId="263"/>
        </pc:sldMkLst>
        <pc:graphicFrameChg chg="mod">
          <ac:chgData name="Teknologiateollisuus kokous1" userId="1c7ec852-1558-4228-ba90-08ecd6f5e9d9" providerId="ADAL" clId="{DB67C1DC-5940-456C-A160-D1FAB370F6FA}" dt="2021-11-11T07:01:40.046" v="61"/>
          <ac:graphicFrameMkLst>
            <pc:docMk/>
            <pc:sldMk cId="2515183845" sldId="263"/>
            <ac:graphicFrameMk id="11" creationId="{AE5CE531-2B4E-4941-899B-B620EF352223}"/>
          </ac:graphicFrameMkLst>
        </pc:graphicFrameChg>
      </pc:sldChg>
      <pc:sldChg chg="modSp">
        <pc:chgData name="Teknologiateollisuus kokous1" userId="1c7ec852-1558-4228-ba90-08ecd6f5e9d9" providerId="ADAL" clId="{DB67C1DC-5940-456C-A160-D1FAB370F6FA}" dt="2021-11-11T07:01:41.217" v="64"/>
        <pc:sldMkLst>
          <pc:docMk/>
          <pc:sldMk cId="246678502" sldId="266"/>
        </pc:sldMkLst>
        <pc:graphicFrameChg chg="mod">
          <ac:chgData name="Teknologiateollisuus kokous1" userId="1c7ec852-1558-4228-ba90-08ecd6f5e9d9" providerId="ADAL" clId="{DB67C1DC-5940-456C-A160-D1FAB370F6FA}" dt="2021-11-11T07:01:41.217" v="64"/>
          <ac:graphicFrameMkLst>
            <pc:docMk/>
            <pc:sldMk cId="246678502" sldId="266"/>
            <ac:graphicFrameMk id="14" creationId="{78274AAF-4869-4512-BE64-CFBC776539A8}"/>
          </ac:graphicFrameMkLst>
        </pc:graphicFrameChg>
      </pc:sldChg>
      <pc:sldChg chg="modSp">
        <pc:chgData name="Teknologiateollisuus kokous1" userId="1c7ec852-1558-4228-ba90-08ecd6f5e9d9" providerId="ADAL" clId="{DB67C1DC-5940-456C-A160-D1FAB370F6FA}" dt="2021-11-11T07:01:41.613" v="65"/>
        <pc:sldMkLst>
          <pc:docMk/>
          <pc:sldMk cId="1538556369" sldId="267"/>
        </pc:sldMkLst>
        <pc:graphicFrameChg chg="mod">
          <ac:chgData name="Teknologiateollisuus kokous1" userId="1c7ec852-1558-4228-ba90-08ecd6f5e9d9" providerId="ADAL" clId="{DB67C1DC-5940-456C-A160-D1FAB370F6FA}" dt="2021-11-11T07:01:41.613" v="65"/>
          <ac:graphicFrameMkLst>
            <pc:docMk/>
            <pc:sldMk cId="1538556369" sldId="267"/>
            <ac:graphicFrameMk id="15" creationId="{7C6CA8DC-EC18-49B0-8099-FB3EF2C6368A}"/>
          </ac:graphicFrameMkLst>
        </pc:graphicFrameChg>
      </pc:sldChg>
      <pc:sldChg chg="modSp">
        <pc:chgData name="Teknologiateollisuus kokous1" userId="1c7ec852-1558-4228-ba90-08ecd6f5e9d9" providerId="ADAL" clId="{DB67C1DC-5940-456C-A160-D1FAB370F6FA}" dt="2021-11-11T07:01:42.067" v="66"/>
        <pc:sldMkLst>
          <pc:docMk/>
          <pc:sldMk cId="273463712" sldId="268"/>
        </pc:sldMkLst>
        <pc:graphicFrameChg chg="mod">
          <ac:chgData name="Teknologiateollisuus kokous1" userId="1c7ec852-1558-4228-ba90-08ecd6f5e9d9" providerId="ADAL" clId="{DB67C1DC-5940-456C-A160-D1FAB370F6FA}" dt="2021-11-11T07:01:42.067" v="66"/>
          <ac:graphicFrameMkLst>
            <pc:docMk/>
            <pc:sldMk cId="273463712" sldId="268"/>
            <ac:graphicFrameMk id="12" creationId="{C6829366-E0C1-4191-AC31-8C8C50BA87E1}"/>
          </ac:graphicFrameMkLst>
        </pc:graphicFrameChg>
      </pc:sldChg>
      <pc:sldChg chg="modSp">
        <pc:chgData name="Teknologiateollisuus kokous1" userId="1c7ec852-1558-4228-ba90-08ecd6f5e9d9" providerId="ADAL" clId="{DB67C1DC-5940-456C-A160-D1FAB370F6FA}" dt="2021-11-11T07:01:42.414" v="67"/>
        <pc:sldMkLst>
          <pc:docMk/>
          <pc:sldMk cId="856746982" sldId="269"/>
        </pc:sldMkLst>
        <pc:graphicFrameChg chg="mod">
          <ac:chgData name="Teknologiateollisuus kokous1" userId="1c7ec852-1558-4228-ba90-08ecd6f5e9d9" providerId="ADAL" clId="{DB67C1DC-5940-456C-A160-D1FAB370F6FA}" dt="2021-11-11T07:01:42.414" v="67"/>
          <ac:graphicFrameMkLst>
            <pc:docMk/>
            <pc:sldMk cId="856746982" sldId="269"/>
            <ac:graphicFrameMk id="11" creationId="{EB4397A9-4577-4E2D-9E9B-01E531CF9410}"/>
          </ac:graphicFrameMkLst>
        </pc:graphicFrameChg>
      </pc:sldChg>
      <pc:sldChg chg="modSp">
        <pc:chgData name="Teknologiateollisuus kokous1" userId="1c7ec852-1558-4228-ba90-08ecd6f5e9d9" providerId="ADAL" clId="{DB67C1DC-5940-456C-A160-D1FAB370F6FA}" dt="2021-11-11T07:01:42.790" v="68"/>
        <pc:sldMkLst>
          <pc:docMk/>
          <pc:sldMk cId="2825233040" sldId="270"/>
        </pc:sldMkLst>
        <pc:graphicFrameChg chg="mod">
          <ac:chgData name="Teknologiateollisuus kokous1" userId="1c7ec852-1558-4228-ba90-08ecd6f5e9d9" providerId="ADAL" clId="{DB67C1DC-5940-456C-A160-D1FAB370F6FA}" dt="2021-11-11T07:01:42.790" v="68"/>
          <ac:graphicFrameMkLst>
            <pc:docMk/>
            <pc:sldMk cId="2825233040" sldId="270"/>
            <ac:graphicFrameMk id="11" creationId="{231D31A1-3DCF-4263-9B80-6ED5D2F111B3}"/>
          </ac:graphicFrameMkLst>
        </pc:graphicFrameChg>
      </pc:sldChg>
      <pc:sldChg chg="modSp">
        <pc:chgData name="Teknologiateollisuus kokous1" userId="1c7ec852-1558-4228-ba90-08ecd6f5e9d9" providerId="ADAL" clId="{DB67C1DC-5940-456C-A160-D1FAB370F6FA}" dt="2021-11-11T07:01:43.086" v="69"/>
        <pc:sldMkLst>
          <pc:docMk/>
          <pc:sldMk cId="2806330046" sldId="271"/>
        </pc:sldMkLst>
        <pc:graphicFrameChg chg="mod">
          <ac:chgData name="Teknologiateollisuus kokous1" userId="1c7ec852-1558-4228-ba90-08ecd6f5e9d9" providerId="ADAL" clId="{DB67C1DC-5940-456C-A160-D1FAB370F6FA}" dt="2021-11-11T07:01:43.086" v="69"/>
          <ac:graphicFrameMkLst>
            <pc:docMk/>
            <pc:sldMk cId="2806330046" sldId="271"/>
            <ac:graphicFrameMk id="11" creationId="{F42B7BED-3AB2-4374-B446-527DDB1A9C1B}"/>
          </ac:graphicFrameMkLst>
        </pc:graphicFrameChg>
      </pc:sldChg>
      <pc:sldChg chg="modSp">
        <pc:chgData name="Teknologiateollisuus kokous1" userId="1c7ec852-1558-4228-ba90-08ecd6f5e9d9" providerId="ADAL" clId="{DB67C1DC-5940-456C-A160-D1FAB370F6FA}" dt="2021-11-11T07:01:43.401" v="70"/>
        <pc:sldMkLst>
          <pc:docMk/>
          <pc:sldMk cId="632360914" sldId="272"/>
        </pc:sldMkLst>
        <pc:graphicFrameChg chg="mod">
          <ac:chgData name="Teknologiateollisuus kokous1" userId="1c7ec852-1558-4228-ba90-08ecd6f5e9d9" providerId="ADAL" clId="{DB67C1DC-5940-456C-A160-D1FAB370F6FA}" dt="2021-11-11T07:01:43.401" v="70"/>
          <ac:graphicFrameMkLst>
            <pc:docMk/>
            <pc:sldMk cId="632360914" sldId="272"/>
            <ac:graphicFrameMk id="11" creationId="{879E16C8-6810-4E03-91C6-E112BDDB235A}"/>
          </ac:graphicFrameMkLst>
        </pc:graphicFrameChg>
      </pc:sldChg>
      <pc:sldChg chg="modSp">
        <pc:chgData name="Teknologiateollisuus kokous1" userId="1c7ec852-1558-4228-ba90-08ecd6f5e9d9" providerId="ADAL" clId="{DB67C1DC-5940-456C-A160-D1FAB370F6FA}" dt="2021-11-11T07:01:43.702" v="71"/>
        <pc:sldMkLst>
          <pc:docMk/>
          <pc:sldMk cId="860414274" sldId="273"/>
        </pc:sldMkLst>
        <pc:graphicFrameChg chg="mod">
          <ac:chgData name="Teknologiateollisuus kokous1" userId="1c7ec852-1558-4228-ba90-08ecd6f5e9d9" providerId="ADAL" clId="{DB67C1DC-5940-456C-A160-D1FAB370F6FA}" dt="2021-11-11T07:01:43.702" v="71"/>
          <ac:graphicFrameMkLst>
            <pc:docMk/>
            <pc:sldMk cId="860414274" sldId="273"/>
            <ac:graphicFrameMk id="11" creationId="{62167E29-B991-4E85-9C72-29C1C901CC5F}"/>
          </ac:graphicFrameMkLst>
        </pc:graphicFrameChg>
      </pc:sldChg>
      <pc:sldChg chg="modSp">
        <pc:chgData name="Teknologiateollisuus kokous1" userId="1c7ec852-1558-4228-ba90-08ecd6f5e9d9" providerId="ADAL" clId="{DB67C1DC-5940-456C-A160-D1FAB370F6FA}" dt="2021-11-11T07:01:37.411" v="55"/>
        <pc:sldMkLst>
          <pc:docMk/>
          <pc:sldMk cId="1941248553" sldId="274"/>
        </pc:sldMkLst>
        <pc:graphicFrameChg chg="mod">
          <ac:chgData name="Teknologiateollisuus kokous1" userId="1c7ec852-1558-4228-ba90-08ecd6f5e9d9" providerId="ADAL" clId="{DB67C1DC-5940-456C-A160-D1FAB370F6FA}" dt="2021-11-11T07:01:37.411" v="55"/>
          <ac:graphicFrameMkLst>
            <pc:docMk/>
            <pc:sldMk cId="1941248553" sldId="274"/>
            <ac:graphicFrameMk id="11" creationId="{7E2BAE1F-40C2-43C0-BF43-5036D58D6D21}"/>
          </ac:graphicFrameMkLst>
        </pc:graphicFrameChg>
      </pc:sldChg>
      <pc:sldChg chg="modSp">
        <pc:chgData name="Teknologiateollisuus kokous1" userId="1c7ec852-1558-4228-ba90-08ecd6f5e9d9" providerId="ADAL" clId="{DB67C1DC-5940-456C-A160-D1FAB370F6FA}" dt="2021-11-11T07:01:38.259" v="57"/>
        <pc:sldMkLst>
          <pc:docMk/>
          <pc:sldMk cId="1375461628" sldId="275"/>
        </pc:sldMkLst>
        <pc:graphicFrameChg chg="mod">
          <ac:chgData name="Teknologiateollisuus kokous1" userId="1c7ec852-1558-4228-ba90-08ecd6f5e9d9" providerId="ADAL" clId="{DB67C1DC-5940-456C-A160-D1FAB370F6FA}" dt="2021-11-11T07:01:38.259" v="57"/>
          <ac:graphicFrameMkLst>
            <pc:docMk/>
            <pc:sldMk cId="1375461628" sldId="275"/>
            <ac:graphicFrameMk id="12" creationId="{C02B4F7C-AD88-4EA8-AECF-FA8E41979996}"/>
          </ac:graphicFrameMkLst>
        </pc:graphicFrameChg>
      </pc:sldChg>
      <pc:sldChg chg="modSp">
        <pc:chgData name="Teknologiateollisuus kokous1" userId="1c7ec852-1558-4228-ba90-08ecd6f5e9d9" providerId="ADAL" clId="{DB67C1DC-5940-456C-A160-D1FAB370F6FA}" dt="2021-11-11T07:01:37.875" v="56"/>
        <pc:sldMkLst>
          <pc:docMk/>
          <pc:sldMk cId="1629380301" sldId="276"/>
        </pc:sldMkLst>
        <pc:graphicFrameChg chg="mod">
          <ac:chgData name="Teknologiateollisuus kokous1" userId="1c7ec852-1558-4228-ba90-08ecd6f5e9d9" providerId="ADAL" clId="{DB67C1DC-5940-456C-A160-D1FAB370F6FA}" dt="2021-11-11T07:01:37.875" v="56"/>
          <ac:graphicFrameMkLst>
            <pc:docMk/>
            <pc:sldMk cId="1629380301" sldId="276"/>
            <ac:graphicFrameMk id="11" creationId="{AB0EE633-98EE-4B86-8F06-ECABADD7E928}"/>
          </ac:graphicFrameMkLst>
        </pc:graphicFrameChg>
      </pc:sldChg>
      <pc:sldChg chg="modSp">
        <pc:chgData name="Teknologiateollisuus kokous1" userId="1c7ec852-1558-4228-ba90-08ecd6f5e9d9" providerId="ADAL" clId="{DB67C1DC-5940-456C-A160-D1FAB370F6FA}" dt="2021-11-11T07:01:38.994" v="58"/>
        <pc:sldMkLst>
          <pc:docMk/>
          <pc:sldMk cId="675094320" sldId="277"/>
        </pc:sldMkLst>
        <pc:graphicFrameChg chg="mod">
          <ac:chgData name="Teknologiateollisuus kokous1" userId="1c7ec852-1558-4228-ba90-08ecd6f5e9d9" providerId="ADAL" clId="{DB67C1DC-5940-456C-A160-D1FAB370F6FA}" dt="2021-11-11T07:01:38.994" v="58"/>
          <ac:graphicFrameMkLst>
            <pc:docMk/>
            <pc:sldMk cId="675094320" sldId="277"/>
            <ac:graphicFrameMk id="12" creationId="{AA299997-FF80-4706-B82D-E65CE966E2BB}"/>
          </ac:graphicFrameMkLst>
        </pc:graphicFrameChg>
      </pc:sldChg>
      <pc:sldChg chg="modSp">
        <pc:chgData name="Teknologiateollisuus kokous1" userId="1c7ec852-1558-4228-ba90-08ecd6f5e9d9" providerId="ADAL" clId="{DB67C1DC-5940-456C-A160-D1FAB370F6FA}" dt="2021-11-11T07:01:39.379" v="59"/>
        <pc:sldMkLst>
          <pc:docMk/>
          <pc:sldMk cId="2197126578" sldId="278"/>
        </pc:sldMkLst>
        <pc:graphicFrameChg chg="mod">
          <ac:chgData name="Teknologiateollisuus kokous1" userId="1c7ec852-1558-4228-ba90-08ecd6f5e9d9" providerId="ADAL" clId="{DB67C1DC-5940-456C-A160-D1FAB370F6FA}" dt="2021-11-11T07:01:39.379" v="59"/>
          <ac:graphicFrameMkLst>
            <pc:docMk/>
            <pc:sldMk cId="2197126578" sldId="278"/>
            <ac:graphicFrameMk id="11" creationId="{F077E93E-0165-48D3-93CF-59717D3C0A31}"/>
          </ac:graphicFrameMkLst>
        </pc:graphicFrameChg>
      </pc:sldChg>
      <pc:sldChg chg="modSp">
        <pc:chgData name="Teknologiateollisuus kokous1" userId="1c7ec852-1558-4228-ba90-08ecd6f5e9d9" providerId="ADAL" clId="{DB67C1DC-5940-456C-A160-D1FAB370F6FA}" dt="2021-11-11T07:01:40.460" v="62"/>
        <pc:sldMkLst>
          <pc:docMk/>
          <pc:sldMk cId="2102977637" sldId="279"/>
        </pc:sldMkLst>
        <pc:graphicFrameChg chg="mod">
          <ac:chgData name="Teknologiateollisuus kokous1" userId="1c7ec852-1558-4228-ba90-08ecd6f5e9d9" providerId="ADAL" clId="{DB67C1DC-5940-456C-A160-D1FAB370F6FA}" dt="2021-11-11T07:01:40.460" v="62"/>
          <ac:graphicFrameMkLst>
            <pc:docMk/>
            <pc:sldMk cId="2102977637" sldId="279"/>
            <ac:graphicFrameMk id="12" creationId="{1E9A2289-2916-497D-B4AD-28F8484F4EE4}"/>
          </ac:graphicFrameMkLst>
        </pc:graphicFrameChg>
      </pc:sldChg>
      <pc:sldChg chg="modSp">
        <pc:chgData name="Teknologiateollisuus kokous1" userId="1c7ec852-1558-4228-ba90-08ecd6f5e9d9" providerId="ADAL" clId="{DB67C1DC-5940-456C-A160-D1FAB370F6FA}" dt="2021-11-11T07:01:40.777" v="63"/>
        <pc:sldMkLst>
          <pc:docMk/>
          <pc:sldMk cId="3516796208" sldId="280"/>
        </pc:sldMkLst>
        <pc:graphicFrameChg chg="mod">
          <ac:chgData name="Teknologiateollisuus kokous1" userId="1c7ec852-1558-4228-ba90-08ecd6f5e9d9" providerId="ADAL" clId="{DB67C1DC-5940-456C-A160-D1FAB370F6FA}" dt="2021-11-11T07:01:40.777" v="63"/>
          <ac:graphicFrameMkLst>
            <pc:docMk/>
            <pc:sldMk cId="3516796208" sldId="280"/>
            <ac:graphicFrameMk id="12" creationId="{B1C744D3-BBDF-45CF-8215-F96BA25BD8D0}"/>
          </ac:graphicFrameMkLst>
        </pc:graphicFrameChg>
      </pc:sldChg>
    </pc:docChg>
  </pc:docChgLst>
  <pc:docChgLst>
    <pc:chgData name="Mikkonen Hanne" userId="5a557d90-2fc0-4583-be01-62766ce855fb" providerId="ADAL" clId="{B4EBA3BB-1089-4377-BA66-E013EC7A0644}"/>
    <pc:docChg chg="custSel addSld modSld">
      <pc:chgData name="Mikkonen Hanne" userId="5a557d90-2fc0-4583-be01-62766ce855fb" providerId="ADAL" clId="{B4EBA3BB-1089-4377-BA66-E013EC7A0644}" dt="2023-12-12T12:30:41.158" v="74" actId="20577"/>
      <pc:docMkLst>
        <pc:docMk/>
      </pc:docMkLst>
      <pc:sldChg chg="modSp">
        <pc:chgData name="Mikkonen Hanne" userId="5a557d90-2fc0-4583-be01-62766ce855fb" providerId="ADAL" clId="{B4EBA3BB-1089-4377-BA66-E013EC7A0644}" dt="2023-12-12T12:27:44.804" v="31"/>
        <pc:sldMkLst>
          <pc:docMk/>
          <pc:sldMk cId="1206644979" sldId="257"/>
        </pc:sldMkLst>
        <pc:graphicFrameChg chg="mod">
          <ac:chgData name="Mikkonen Hanne" userId="5a557d90-2fc0-4583-be01-62766ce855fb" providerId="ADAL" clId="{B4EBA3BB-1089-4377-BA66-E013EC7A0644}" dt="2023-12-12T12:27:44.804" v="31"/>
          <ac:graphicFrameMkLst>
            <pc:docMk/>
            <pc:sldMk cId="1206644979" sldId="257"/>
            <ac:graphicFrameMk id="10" creationId="{702CE791-D693-0058-38B0-52F32DF5F7CE}"/>
          </ac:graphicFrameMkLst>
        </pc:graphicFrameChg>
      </pc:sldChg>
      <pc:sldChg chg="modSp">
        <pc:chgData name="Mikkonen Hanne" userId="5a557d90-2fc0-4583-be01-62766ce855fb" providerId="ADAL" clId="{B4EBA3BB-1089-4377-BA66-E013EC7A0644}" dt="2023-12-12T12:27:47.597" v="40"/>
        <pc:sldMkLst>
          <pc:docMk/>
          <pc:sldMk cId="1918050049" sldId="262"/>
        </pc:sldMkLst>
        <pc:graphicFrameChg chg="mod">
          <ac:chgData name="Mikkonen Hanne" userId="5a557d90-2fc0-4583-be01-62766ce855fb" providerId="ADAL" clId="{B4EBA3BB-1089-4377-BA66-E013EC7A0644}" dt="2023-12-12T12:27:47.597" v="40"/>
          <ac:graphicFrameMkLst>
            <pc:docMk/>
            <pc:sldMk cId="1918050049" sldId="262"/>
            <ac:graphicFrameMk id="10" creationId="{B33E80E9-350A-6067-0F72-7FA6606E5378}"/>
          </ac:graphicFrameMkLst>
        </pc:graphicFrameChg>
      </pc:sldChg>
      <pc:sldChg chg="addSp delSp modSp mod">
        <pc:chgData name="Mikkonen Hanne" userId="5a557d90-2fc0-4583-be01-62766ce855fb" providerId="ADAL" clId="{B4EBA3BB-1089-4377-BA66-E013EC7A0644}" dt="2023-12-12T12:27:46.896" v="38"/>
        <pc:sldMkLst>
          <pc:docMk/>
          <pc:sldMk cId="2515183845" sldId="263"/>
        </pc:sldMkLst>
        <pc:spChg chg="add del mod">
          <ac:chgData name="Mikkonen Hanne" userId="5a557d90-2fc0-4583-be01-62766ce855fb" providerId="ADAL" clId="{B4EBA3BB-1089-4377-BA66-E013EC7A0644}" dt="2023-12-12T12:27:37.771" v="30"/>
          <ac:spMkLst>
            <pc:docMk/>
            <pc:sldMk cId="2515183845" sldId="263"/>
            <ac:spMk id="8" creationId="{BDFF68D9-4A92-6BC6-9236-48460F1B961D}"/>
          </ac:spMkLst>
        </pc:spChg>
        <pc:graphicFrameChg chg="add del mod">
          <ac:chgData name="Mikkonen Hanne" userId="5a557d90-2fc0-4583-be01-62766ce855fb" providerId="ADAL" clId="{B4EBA3BB-1089-4377-BA66-E013EC7A0644}" dt="2023-12-12T12:27:37.270" v="29" actId="21"/>
          <ac:graphicFrameMkLst>
            <pc:docMk/>
            <pc:sldMk cId="2515183845" sldId="263"/>
            <ac:graphicFrameMk id="9" creationId="{73B4F230-1C30-B1BA-BED9-741300477007}"/>
          </ac:graphicFrameMkLst>
        </pc:graphicFrameChg>
        <pc:graphicFrameChg chg="add mod">
          <ac:chgData name="Mikkonen Hanne" userId="5a557d90-2fc0-4583-be01-62766ce855fb" providerId="ADAL" clId="{B4EBA3BB-1089-4377-BA66-E013EC7A0644}" dt="2023-12-12T12:27:46.896" v="38"/>
          <ac:graphicFrameMkLst>
            <pc:docMk/>
            <pc:sldMk cId="2515183845" sldId="263"/>
            <ac:graphicFrameMk id="10" creationId="{90547CF4-9F32-750B-3F4E-73E18139C4ED}"/>
          </ac:graphicFrameMkLst>
        </pc:graphicFrameChg>
        <pc:graphicFrameChg chg="del mod">
          <ac:chgData name="Mikkonen Hanne" userId="5a557d90-2fc0-4583-be01-62766ce855fb" providerId="ADAL" clId="{B4EBA3BB-1089-4377-BA66-E013EC7A0644}" dt="2023-12-12T12:27:34.970" v="27" actId="478"/>
          <ac:graphicFrameMkLst>
            <pc:docMk/>
            <pc:sldMk cId="2515183845" sldId="263"/>
            <ac:graphicFrameMk id="15" creationId="{36095212-FB0A-99CA-31F6-D2CB2905A99E}"/>
          </ac:graphicFrameMkLst>
        </pc:graphicFrameChg>
      </pc:sldChg>
      <pc:sldChg chg="modSp">
        <pc:chgData name="Mikkonen Hanne" userId="5a557d90-2fc0-4583-be01-62766ce855fb" providerId="ADAL" clId="{B4EBA3BB-1089-4377-BA66-E013EC7A0644}" dt="2023-12-12T12:27:47.963" v="41"/>
        <pc:sldMkLst>
          <pc:docMk/>
          <pc:sldMk cId="246678502" sldId="266"/>
        </pc:sldMkLst>
        <pc:graphicFrameChg chg="mod">
          <ac:chgData name="Mikkonen Hanne" userId="5a557d90-2fc0-4583-be01-62766ce855fb" providerId="ADAL" clId="{B4EBA3BB-1089-4377-BA66-E013EC7A0644}" dt="2023-12-12T12:27:47.963" v="41"/>
          <ac:graphicFrameMkLst>
            <pc:docMk/>
            <pc:sldMk cId="246678502" sldId="266"/>
            <ac:graphicFrameMk id="10" creationId="{EA93B4A4-0342-69A0-70B3-C5F1104D5C95}"/>
          </ac:graphicFrameMkLst>
        </pc:graphicFrameChg>
      </pc:sldChg>
      <pc:sldChg chg="modSp">
        <pc:chgData name="Mikkonen Hanne" userId="5a557d90-2fc0-4583-be01-62766ce855fb" providerId="ADAL" clId="{B4EBA3BB-1089-4377-BA66-E013EC7A0644}" dt="2023-12-12T12:27:48.186" v="42"/>
        <pc:sldMkLst>
          <pc:docMk/>
          <pc:sldMk cId="1538556369" sldId="267"/>
        </pc:sldMkLst>
        <pc:graphicFrameChg chg="mod">
          <ac:chgData name="Mikkonen Hanne" userId="5a557d90-2fc0-4583-be01-62766ce855fb" providerId="ADAL" clId="{B4EBA3BB-1089-4377-BA66-E013EC7A0644}" dt="2023-12-12T12:27:48.186" v="42"/>
          <ac:graphicFrameMkLst>
            <pc:docMk/>
            <pc:sldMk cId="1538556369" sldId="267"/>
            <ac:graphicFrameMk id="10" creationId="{FC4227AA-DA5F-CE31-00FA-CFBB96793B52}"/>
          </ac:graphicFrameMkLst>
        </pc:graphicFrameChg>
      </pc:sldChg>
      <pc:sldChg chg="modSp">
        <pc:chgData name="Mikkonen Hanne" userId="5a557d90-2fc0-4583-be01-62766ce855fb" providerId="ADAL" clId="{B4EBA3BB-1089-4377-BA66-E013EC7A0644}" dt="2023-12-12T12:27:48.825" v="44"/>
        <pc:sldMkLst>
          <pc:docMk/>
          <pc:sldMk cId="856746982" sldId="269"/>
        </pc:sldMkLst>
        <pc:graphicFrameChg chg="mod">
          <ac:chgData name="Mikkonen Hanne" userId="5a557d90-2fc0-4583-be01-62766ce855fb" providerId="ADAL" clId="{B4EBA3BB-1089-4377-BA66-E013EC7A0644}" dt="2023-12-12T12:27:48.825" v="44"/>
          <ac:graphicFrameMkLst>
            <pc:docMk/>
            <pc:sldMk cId="856746982" sldId="269"/>
            <ac:graphicFrameMk id="10" creationId="{65729F9C-58B8-4124-0C88-5B959C59F75F}"/>
          </ac:graphicFrameMkLst>
        </pc:graphicFrameChg>
      </pc:sldChg>
      <pc:sldChg chg="modSp">
        <pc:chgData name="Mikkonen Hanne" userId="5a557d90-2fc0-4583-be01-62766ce855fb" providerId="ADAL" clId="{B4EBA3BB-1089-4377-BA66-E013EC7A0644}" dt="2023-12-12T12:27:49.074" v="45"/>
        <pc:sldMkLst>
          <pc:docMk/>
          <pc:sldMk cId="2825233040" sldId="270"/>
        </pc:sldMkLst>
        <pc:graphicFrameChg chg="mod">
          <ac:chgData name="Mikkonen Hanne" userId="5a557d90-2fc0-4583-be01-62766ce855fb" providerId="ADAL" clId="{B4EBA3BB-1089-4377-BA66-E013EC7A0644}" dt="2023-12-12T12:27:49.074" v="45"/>
          <ac:graphicFrameMkLst>
            <pc:docMk/>
            <pc:sldMk cId="2825233040" sldId="270"/>
            <ac:graphicFrameMk id="10" creationId="{EBE4F40A-822A-CA76-DFBD-F77702BEC9F7}"/>
          </ac:graphicFrameMkLst>
        </pc:graphicFrameChg>
      </pc:sldChg>
      <pc:sldChg chg="modSp">
        <pc:chgData name="Mikkonen Hanne" userId="5a557d90-2fc0-4583-be01-62766ce855fb" providerId="ADAL" clId="{B4EBA3BB-1089-4377-BA66-E013EC7A0644}" dt="2023-12-12T12:27:49.277" v="46"/>
        <pc:sldMkLst>
          <pc:docMk/>
          <pc:sldMk cId="2806330046" sldId="271"/>
        </pc:sldMkLst>
        <pc:graphicFrameChg chg="mod">
          <ac:chgData name="Mikkonen Hanne" userId="5a557d90-2fc0-4583-be01-62766ce855fb" providerId="ADAL" clId="{B4EBA3BB-1089-4377-BA66-E013EC7A0644}" dt="2023-12-12T12:27:49.277" v="46"/>
          <ac:graphicFrameMkLst>
            <pc:docMk/>
            <pc:sldMk cId="2806330046" sldId="271"/>
            <ac:graphicFrameMk id="10" creationId="{137492A1-7A99-D2D3-F45A-4A765D7EECBF}"/>
          </ac:graphicFrameMkLst>
        </pc:graphicFrameChg>
      </pc:sldChg>
      <pc:sldChg chg="modSp">
        <pc:chgData name="Mikkonen Hanne" userId="5a557d90-2fc0-4583-be01-62766ce855fb" providerId="ADAL" clId="{B4EBA3BB-1089-4377-BA66-E013EC7A0644}" dt="2023-12-12T12:27:49.553" v="47"/>
        <pc:sldMkLst>
          <pc:docMk/>
          <pc:sldMk cId="632360914" sldId="272"/>
        </pc:sldMkLst>
        <pc:graphicFrameChg chg="mod">
          <ac:chgData name="Mikkonen Hanne" userId="5a557d90-2fc0-4583-be01-62766ce855fb" providerId="ADAL" clId="{B4EBA3BB-1089-4377-BA66-E013EC7A0644}" dt="2023-12-12T12:27:49.553" v="47"/>
          <ac:graphicFrameMkLst>
            <pc:docMk/>
            <pc:sldMk cId="632360914" sldId="272"/>
            <ac:graphicFrameMk id="10" creationId="{475A6B59-1C24-46E0-E7D1-AB2EC2331135}"/>
          </ac:graphicFrameMkLst>
        </pc:graphicFrameChg>
      </pc:sldChg>
      <pc:sldChg chg="modSp">
        <pc:chgData name="Mikkonen Hanne" userId="5a557d90-2fc0-4583-be01-62766ce855fb" providerId="ADAL" clId="{B4EBA3BB-1089-4377-BA66-E013EC7A0644}" dt="2023-12-12T12:27:49.789" v="48"/>
        <pc:sldMkLst>
          <pc:docMk/>
          <pc:sldMk cId="860414274" sldId="273"/>
        </pc:sldMkLst>
        <pc:graphicFrameChg chg="mod">
          <ac:chgData name="Mikkonen Hanne" userId="5a557d90-2fc0-4583-be01-62766ce855fb" providerId="ADAL" clId="{B4EBA3BB-1089-4377-BA66-E013EC7A0644}" dt="2023-12-12T12:27:49.789" v="48"/>
          <ac:graphicFrameMkLst>
            <pc:docMk/>
            <pc:sldMk cId="860414274" sldId="273"/>
            <ac:graphicFrameMk id="10" creationId="{DC7ECAC6-3D15-2671-2C3A-5765D117FC4A}"/>
          </ac:graphicFrameMkLst>
        </pc:graphicFrameChg>
      </pc:sldChg>
      <pc:sldChg chg="modSp">
        <pc:chgData name="Mikkonen Hanne" userId="5a557d90-2fc0-4583-be01-62766ce855fb" providerId="ADAL" clId="{B4EBA3BB-1089-4377-BA66-E013EC7A0644}" dt="2023-12-12T12:27:45.089" v="32"/>
        <pc:sldMkLst>
          <pc:docMk/>
          <pc:sldMk cId="1941248553" sldId="274"/>
        </pc:sldMkLst>
        <pc:graphicFrameChg chg="mod">
          <ac:chgData name="Mikkonen Hanne" userId="5a557d90-2fc0-4583-be01-62766ce855fb" providerId="ADAL" clId="{B4EBA3BB-1089-4377-BA66-E013EC7A0644}" dt="2023-12-12T12:27:45.089" v="32"/>
          <ac:graphicFrameMkLst>
            <pc:docMk/>
            <pc:sldMk cId="1941248553" sldId="274"/>
            <ac:graphicFrameMk id="19" creationId="{49035A37-7F2F-F348-0D81-9DBE9718B9ED}"/>
          </ac:graphicFrameMkLst>
        </pc:graphicFrameChg>
      </pc:sldChg>
      <pc:sldChg chg="modSp">
        <pc:chgData name="Mikkonen Hanne" userId="5a557d90-2fc0-4583-be01-62766ce855fb" providerId="ADAL" clId="{B4EBA3BB-1089-4377-BA66-E013EC7A0644}" dt="2023-12-12T12:27:45.700" v="34"/>
        <pc:sldMkLst>
          <pc:docMk/>
          <pc:sldMk cId="1375461628" sldId="275"/>
        </pc:sldMkLst>
        <pc:graphicFrameChg chg="mod">
          <ac:chgData name="Mikkonen Hanne" userId="5a557d90-2fc0-4583-be01-62766ce855fb" providerId="ADAL" clId="{B4EBA3BB-1089-4377-BA66-E013EC7A0644}" dt="2023-12-12T12:27:45.700" v="34"/>
          <ac:graphicFrameMkLst>
            <pc:docMk/>
            <pc:sldMk cId="1375461628" sldId="275"/>
            <ac:graphicFrameMk id="10" creationId="{AD183B1F-080C-8443-E968-05569F7E145B}"/>
          </ac:graphicFrameMkLst>
        </pc:graphicFrameChg>
      </pc:sldChg>
      <pc:sldChg chg="modSp">
        <pc:chgData name="Mikkonen Hanne" userId="5a557d90-2fc0-4583-be01-62766ce855fb" providerId="ADAL" clId="{B4EBA3BB-1089-4377-BA66-E013EC7A0644}" dt="2023-12-12T12:27:45.388" v="33"/>
        <pc:sldMkLst>
          <pc:docMk/>
          <pc:sldMk cId="1629380301" sldId="276"/>
        </pc:sldMkLst>
        <pc:graphicFrameChg chg="mod">
          <ac:chgData name="Mikkonen Hanne" userId="5a557d90-2fc0-4583-be01-62766ce855fb" providerId="ADAL" clId="{B4EBA3BB-1089-4377-BA66-E013EC7A0644}" dt="2023-12-12T12:27:45.388" v="33"/>
          <ac:graphicFrameMkLst>
            <pc:docMk/>
            <pc:sldMk cId="1629380301" sldId="276"/>
            <ac:graphicFrameMk id="10" creationId="{9CFDA59B-3E2C-B78A-CD13-543BD7B850CC}"/>
          </ac:graphicFrameMkLst>
        </pc:graphicFrameChg>
      </pc:sldChg>
      <pc:sldChg chg="modSp">
        <pc:chgData name="Mikkonen Hanne" userId="5a557d90-2fc0-4583-be01-62766ce855fb" providerId="ADAL" clId="{B4EBA3BB-1089-4377-BA66-E013EC7A0644}" dt="2023-12-12T12:27:46.075" v="35"/>
        <pc:sldMkLst>
          <pc:docMk/>
          <pc:sldMk cId="675094320" sldId="277"/>
        </pc:sldMkLst>
        <pc:graphicFrameChg chg="mod">
          <ac:chgData name="Mikkonen Hanne" userId="5a557d90-2fc0-4583-be01-62766ce855fb" providerId="ADAL" clId="{B4EBA3BB-1089-4377-BA66-E013EC7A0644}" dt="2023-12-12T12:27:46.075" v="35"/>
          <ac:graphicFrameMkLst>
            <pc:docMk/>
            <pc:sldMk cId="675094320" sldId="277"/>
            <ac:graphicFrameMk id="10" creationId="{6EAF2C5C-61DC-74E2-F2E5-0C5F5D939152}"/>
          </ac:graphicFrameMkLst>
        </pc:graphicFrameChg>
      </pc:sldChg>
      <pc:sldChg chg="modSp">
        <pc:chgData name="Mikkonen Hanne" userId="5a557d90-2fc0-4583-be01-62766ce855fb" providerId="ADAL" clId="{B4EBA3BB-1089-4377-BA66-E013EC7A0644}" dt="2023-12-12T12:27:46.400" v="36"/>
        <pc:sldMkLst>
          <pc:docMk/>
          <pc:sldMk cId="2197126578" sldId="278"/>
        </pc:sldMkLst>
        <pc:graphicFrameChg chg="mod">
          <ac:chgData name="Mikkonen Hanne" userId="5a557d90-2fc0-4583-be01-62766ce855fb" providerId="ADAL" clId="{B4EBA3BB-1089-4377-BA66-E013EC7A0644}" dt="2023-12-12T12:27:46.400" v="36"/>
          <ac:graphicFrameMkLst>
            <pc:docMk/>
            <pc:sldMk cId="2197126578" sldId="278"/>
            <ac:graphicFrameMk id="10" creationId="{8DC6E5FE-C204-8722-B278-84C81986A7C4}"/>
          </ac:graphicFrameMkLst>
        </pc:graphicFrameChg>
      </pc:sldChg>
      <pc:sldChg chg="modSp">
        <pc:chgData name="Mikkonen Hanne" userId="5a557d90-2fc0-4583-be01-62766ce855fb" providerId="ADAL" clId="{B4EBA3BB-1089-4377-BA66-E013EC7A0644}" dt="2023-12-12T12:27:47.291" v="39"/>
        <pc:sldMkLst>
          <pc:docMk/>
          <pc:sldMk cId="2102977637" sldId="279"/>
        </pc:sldMkLst>
        <pc:graphicFrameChg chg="mod">
          <ac:chgData name="Mikkonen Hanne" userId="5a557d90-2fc0-4583-be01-62766ce855fb" providerId="ADAL" clId="{B4EBA3BB-1089-4377-BA66-E013EC7A0644}" dt="2023-12-12T12:27:47.291" v="39"/>
          <ac:graphicFrameMkLst>
            <pc:docMk/>
            <pc:sldMk cId="2102977637" sldId="279"/>
            <ac:graphicFrameMk id="10" creationId="{EFD0EBF8-C760-67A7-0ACF-0F135C98FA5D}"/>
          </ac:graphicFrameMkLst>
        </pc:graphicFrameChg>
      </pc:sldChg>
      <pc:sldChg chg="modSp">
        <pc:chgData name="Mikkonen Hanne" userId="5a557d90-2fc0-4583-be01-62766ce855fb" providerId="ADAL" clId="{B4EBA3BB-1089-4377-BA66-E013EC7A0644}" dt="2023-12-12T12:27:47.597" v="40"/>
        <pc:sldMkLst>
          <pc:docMk/>
          <pc:sldMk cId="3516796208" sldId="280"/>
        </pc:sldMkLst>
        <pc:graphicFrameChg chg="mod">
          <ac:chgData name="Mikkonen Hanne" userId="5a557d90-2fc0-4583-be01-62766ce855fb" providerId="ADAL" clId="{B4EBA3BB-1089-4377-BA66-E013EC7A0644}" dt="2023-12-12T12:27:47.597" v="40"/>
          <ac:graphicFrameMkLst>
            <pc:docMk/>
            <pc:sldMk cId="3516796208" sldId="280"/>
            <ac:graphicFrameMk id="10" creationId="{71134919-B749-C6C6-C2E6-26C8B2A80264}"/>
          </ac:graphicFrameMkLst>
        </pc:graphicFrameChg>
      </pc:sldChg>
      <pc:sldChg chg="modSp">
        <pc:chgData name="Mikkonen Hanne" userId="5a557d90-2fc0-4583-be01-62766ce855fb" providerId="ADAL" clId="{B4EBA3BB-1089-4377-BA66-E013EC7A0644}" dt="2023-12-12T12:27:48.584" v="43"/>
        <pc:sldMkLst>
          <pc:docMk/>
          <pc:sldMk cId="3541397646" sldId="452"/>
        </pc:sldMkLst>
        <pc:graphicFrameChg chg="mod">
          <ac:chgData name="Mikkonen Hanne" userId="5a557d90-2fc0-4583-be01-62766ce855fb" providerId="ADAL" clId="{B4EBA3BB-1089-4377-BA66-E013EC7A0644}" dt="2023-12-12T12:27:48.584" v="43"/>
          <ac:graphicFrameMkLst>
            <pc:docMk/>
            <pc:sldMk cId="3541397646" sldId="452"/>
            <ac:graphicFrameMk id="11" creationId="{FD1B0660-4D56-49B2-9D49-6431F012542D}"/>
          </ac:graphicFrameMkLst>
        </pc:graphicFrameChg>
      </pc:sldChg>
      <pc:sldChg chg="modSp new mod">
        <pc:chgData name="Mikkonen Hanne" userId="5a557d90-2fc0-4583-be01-62766ce855fb" providerId="ADAL" clId="{B4EBA3BB-1089-4377-BA66-E013EC7A0644}" dt="2023-12-12T12:30:29.459" v="57" actId="20577"/>
        <pc:sldMkLst>
          <pc:docMk/>
          <pc:sldMk cId="1488125116" sldId="453"/>
        </pc:sldMkLst>
        <pc:spChg chg="mod">
          <ac:chgData name="Mikkonen Hanne" userId="5a557d90-2fc0-4583-be01-62766ce855fb" providerId="ADAL" clId="{B4EBA3BB-1089-4377-BA66-E013EC7A0644}" dt="2023-12-12T12:30:29.459" v="57" actId="20577"/>
          <ac:spMkLst>
            <pc:docMk/>
            <pc:sldMk cId="1488125116" sldId="453"/>
            <ac:spMk id="2" creationId="{4E0A885B-6A9B-D3ED-E4F2-F287EAE8791C}"/>
          </ac:spMkLst>
        </pc:spChg>
      </pc:sldChg>
      <pc:sldChg chg="modSp add mod">
        <pc:chgData name="Mikkonen Hanne" userId="5a557d90-2fc0-4583-be01-62766ce855fb" providerId="ADAL" clId="{B4EBA3BB-1089-4377-BA66-E013EC7A0644}" dt="2023-12-12T12:30:41.158" v="74" actId="20577"/>
        <pc:sldMkLst>
          <pc:docMk/>
          <pc:sldMk cId="2620631021" sldId="454"/>
        </pc:sldMkLst>
        <pc:spChg chg="mod">
          <ac:chgData name="Mikkonen Hanne" userId="5a557d90-2fc0-4583-be01-62766ce855fb" providerId="ADAL" clId="{B4EBA3BB-1089-4377-BA66-E013EC7A0644}" dt="2023-12-12T12:30:41.158" v="74" actId="20577"/>
          <ac:spMkLst>
            <pc:docMk/>
            <pc:sldMk cId="2620631021" sldId="454"/>
            <ac:spMk id="2" creationId="{4E0A885B-6A9B-D3ED-E4F2-F287EAE8791C}"/>
          </ac:spMkLst>
        </pc:spChg>
      </pc:sldChg>
    </pc:docChg>
  </pc:docChgLst>
  <pc:docChgLst>
    <pc:chgData name="Rautaporras Petteri" userId="d9004aa4-7491-43fa-b04f-4f6e300df2fa" providerId="ADAL" clId="{3F5223E3-5D77-465F-B4BC-FF7DEFCCDCD7}"/>
    <pc:docChg chg="undo custSel addSld delSld modSld">
      <pc:chgData name="Rautaporras Petteri" userId="d9004aa4-7491-43fa-b04f-4f6e300df2fa" providerId="ADAL" clId="{3F5223E3-5D77-465F-B4BC-FF7DEFCCDCD7}" dt="2020-11-02T13:56:24.098" v="162"/>
      <pc:docMkLst>
        <pc:docMk/>
      </pc:docMkLst>
      <pc:sldChg chg="modSp">
        <pc:chgData name="Rautaporras Petteri" userId="d9004aa4-7491-43fa-b04f-4f6e300df2fa" providerId="ADAL" clId="{3F5223E3-5D77-465F-B4BC-FF7DEFCCDCD7}" dt="2020-11-02T13:39:27.565" v="24"/>
        <pc:sldMkLst>
          <pc:docMk/>
          <pc:sldMk cId="1206644979" sldId="257"/>
        </pc:sldMkLst>
        <pc:spChg chg="mod">
          <ac:chgData name="Rautaporras Petteri" userId="d9004aa4-7491-43fa-b04f-4f6e300df2fa" providerId="ADAL" clId="{3F5223E3-5D77-465F-B4BC-FF7DEFCCDCD7}" dt="2020-11-02T13:27:54.210" v="7" actId="20577"/>
          <ac:spMkLst>
            <pc:docMk/>
            <pc:sldMk cId="1206644979" sldId="257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3F5223E3-5D77-465F-B4BC-FF7DEFCCDCD7}" dt="2020-11-02T13:39:27.565" v="24"/>
          <ac:graphicFrameMkLst>
            <pc:docMk/>
            <pc:sldMk cId="1206644979" sldId="257"/>
            <ac:graphicFrameMk id="11" creationId="{00000000-0000-0000-0000-000000000000}"/>
          </ac:graphicFrameMkLst>
        </pc:graphicFrameChg>
      </pc:sldChg>
      <pc:sldChg chg="addSp delSp modSp">
        <pc:chgData name="Rautaporras Petteri" userId="d9004aa4-7491-43fa-b04f-4f6e300df2fa" providerId="ADAL" clId="{3F5223E3-5D77-465F-B4BC-FF7DEFCCDCD7}" dt="2020-11-02T13:43:11.138" v="82" actId="20577"/>
        <pc:sldMkLst>
          <pc:docMk/>
          <pc:sldMk cId="1918050049" sldId="262"/>
        </pc:sldMkLst>
        <pc:spChg chg="mod">
          <ac:chgData name="Rautaporras Petteri" userId="d9004aa4-7491-43fa-b04f-4f6e300df2fa" providerId="ADAL" clId="{3F5223E3-5D77-465F-B4BC-FF7DEFCCDCD7}" dt="2020-11-02T13:43:11.138" v="82" actId="20577"/>
          <ac:spMkLst>
            <pc:docMk/>
            <pc:sldMk cId="1918050049" sldId="262"/>
            <ac:spMk id="7" creationId="{00000000-0000-0000-0000-000000000000}"/>
          </ac:spMkLst>
        </pc:spChg>
        <pc:spChg chg="add del mod">
          <ac:chgData name="Rautaporras Petteri" userId="d9004aa4-7491-43fa-b04f-4f6e300df2fa" providerId="ADAL" clId="{3F5223E3-5D77-465F-B4BC-FF7DEFCCDCD7}" dt="2020-11-02T13:41:27.454" v="50"/>
          <ac:spMkLst>
            <pc:docMk/>
            <pc:sldMk cId="1918050049" sldId="262"/>
            <ac:spMk id="8" creationId="{1579B332-5E01-4DDD-ACAB-34DB52DE9A57}"/>
          </ac:spMkLst>
        </pc:spChg>
        <pc:graphicFrameChg chg="del">
          <ac:chgData name="Rautaporras Petteri" userId="d9004aa4-7491-43fa-b04f-4f6e300df2fa" providerId="ADAL" clId="{3F5223E3-5D77-465F-B4BC-FF7DEFCCDCD7}" dt="2020-11-02T13:41:21.603" v="47" actId="478"/>
          <ac:graphicFrameMkLst>
            <pc:docMk/>
            <pc:sldMk cId="1918050049" sldId="262"/>
            <ac:graphicFrameMk id="9" creationId="{00000000-0000-0000-0000-000000000000}"/>
          </ac:graphicFrameMkLst>
        </pc:graphicFrameChg>
        <pc:graphicFrameChg chg="add del mod">
          <ac:chgData name="Rautaporras Petteri" userId="d9004aa4-7491-43fa-b04f-4f6e300df2fa" providerId="ADAL" clId="{3F5223E3-5D77-465F-B4BC-FF7DEFCCDCD7}" dt="2020-11-02T13:41:26.737" v="49"/>
          <ac:graphicFrameMkLst>
            <pc:docMk/>
            <pc:sldMk cId="1918050049" sldId="262"/>
            <ac:graphicFrameMk id="10" creationId="{88A5ECDB-E4CB-4791-AB1D-6833C7C327CE}"/>
          </ac:graphicFrameMkLst>
        </pc:graphicFrameChg>
        <pc:graphicFrameChg chg="add mod">
          <ac:chgData name="Rautaporras Petteri" userId="d9004aa4-7491-43fa-b04f-4f6e300df2fa" providerId="ADAL" clId="{3F5223E3-5D77-465F-B4BC-FF7DEFCCDCD7}" dt="2020-11-02T13:41:27.454" v="50"/>
          <ac:graphicFrameMkLst>
            <pc:docMk/>
            <pc:sldMk cId="1918050049" sldId="262"/>
            <ac:graphicFrameMk id="11" creationId="{E1D67CC8-2E73-4586-9B36-6402B556BBF8}"/>
          </ac:graphicFrameMkLst>
        </pc:graphicFrameChg>
      </pc:sldChg>
      <pc:sldChg chg="addSp delSp modSp">
        <pc:chgData name="Rautaporras Petteri" userId="d9004aa4-7491-43fa-b04f-4f6e300df2fa" providerId="ADAL" clId="{3F5223E3-5D77-465F-B4BC-FF7DEFCCDCD7}" dt="2020-11-02T13:43:27.553" v="86" actId="20577"/>
        <pc:sldMkLst>
          <pc:docMk/>
          <pc:sldMk cId="2515183845" sldId="263"/>
        </pc:sldMkLst>
        <pc:spChg chg="mod">
          <ac:chgData name="Rautaporras Petteri" userId="d9004aa4-7491-43fa-b04f-4f6e300df2fa" providerId="ADAL" clId="{3F5223E3-5D77-465F-B4BC-FF7DEFCCDCD7}" dt="2020-11-02T13:43:27.553" v="86" actId="20577"/>
          <ac:spMkLst>
            <pc:docMk/>
            <pc:sldMk cId="2515183845" sldId="263"/>
            <ac:spMk id="7" creationId="{00000000-0000-0000-0000-000000000000}"/>
          </ac:spMkLst>
        </pc:spChg>
        <pc:spChg chg="add del mod">
          <ac:chgData name="Rautaporras Petteri" userId="d9004aa4-7491-43fa-b04f-4f6e300df2fa" providerId="ADAL" clId="{3F5223E3-5D77-465F-B4BC-FF7DEFCCDCD7}" dt="2020-11-02T13:41:42.630" v="54"/>
          <ac:spMkLst>
            <pc:docMk/>
            <pc:sldMk cId="2515183845" sldId="263"/>
            <ac:spMk id="8" creationId="{76F4117E-0A9E-4B9D-A305-954CC6B6E3E3}"/>
          </ac:spMkLst>
        </pc:spChg>
        <pc:graphicFrameChg chg="del">
          <ac:chgData name="Rautaporras Petteri" userId="d9004aa4-7491-43fa-b04f-4f6e300df2fa" providerId="ADAL" clId="{3F5223E3-5D77-465F-B4BC-FF7DEFCCDCD7}" dt="2020-11-02T13:41:35.393" v="51" actId="478"/>
          <ac:graphicFrameMkLst>
            <pc:docMk/>
            <pc:sldMk cId="2515183845" sldId="263"/>
            <ac:graphicFrameMk id="9" creationId="{00000000-0000-0000-0000-000000000000}"/>
          </ac:graphicFrameMkLst>
        </pc:graphicFrameChg>
        <pc:graphicFrameChg chg="add del mod">
          <ac:chgData name="Rautaporras Petteri" userId="d9004aa4-7491-43fa-b04f-4f6e300df2fa" providerId="ADAL" clId="{3F5223E3-5D77-465F-B4BC-FF7DEFCCDCD7}" dt="2020-11-02T13:41:41.915" v="53"/>
          <ac:graphicFrameMkLst>
            <pc:docMk/>
            <pc:sldMk cId="2515183845" sldId="263"/>
            <ac:graphicFrameMk id="10" creationId="{207370CE-BF51-4586-A516-1733D57EE988}"/>
          </ac:graphicFrameMkLst>
        </pc:graphicFrameChg>
        <pc:graphicFrameChg chg="add mod">
          <ac:chgData name="Rautaporras Petteri" userId="d9004aa4-7491-43fa-b04f-4f6e300df2fa" providerId="ADAL" clId="{3F5223E3-5D77-465F-B4BC-FF7DEFCCDCD7}" dt="2020-11-02T13:41:42.630" v="54"/>
          <ac:graphicFrameMkLst>
            <pc:docMk/>
            <pc:sldMk cId="2515183845" sldId="263"/>
            <ac:graphicFrameMk id="11" creationId="{AE5CE531-2B4E-4941-899B-B620EF352223}"/>
          </ac:graphicFrameMkLst>
        </pc:graphicFrameChg>
      </pc:sldChg>
      <pc:sldChg chg="addSp delSp modSp add del">
        <pc:chgData name="Rautaporras Petteri" userId="d9004aa4-7491-43fa-b04f-4f6e300df2fa" providerId="ADAL" clId="{3F5223E3-5D77-465F-B4BC-FF7DEFCCDCD7}" dt="2020-11-02T13:47:44.249" v="130"/>
        <pc:sldMkLst>
          <pc:docMk/>
          <pc:sldMk cId="246678502" sldId="266"/>
        </pc:sldMkLst>
        <pc:spChg chg="add del mod">
          <ac:chgData name="Rautaporras Petteri" userId="d9004aa4-7491-43fa-b04f-4f6e300df2fa" providerId="ADAL" clId="{3F5223E3-5D77-465F-B4BC-FF7DEFCCDCD7}" dt="2020-11-02T13:47:29.169" v="124"/>
          <ac:spMkLst>
            <pc:docMk/>
            <pc:sldMk cId="246678502" sldId="266"/>
            <ac:spMk id="8" creationId="{BCAB8F46-768E-4CD5-8E99-34F2670E6027}"/>
          </ac:spMkLst>
        </pc:spChg>
        <pc:spChg chg="add del mod">
          <ac:chgData name="Rautaporras Petteri" userId="d9004aa4-7491-43fa-b04f-4f6e300df2fa" providerId="ADAL" clId="{3F5223E3-5D77-465F-B4BC-FF7DEFCCDCD7}" dt="2020-11-02T13:47:44.249" v="130"/>
          <ac:spMkLst>
            <pc:docMk/>
            <pc:sldMk cId="246678502" sldId="266"/>
            <ac:spMk id="9" creationId="{C16F4652-3C16-4B8B-864F-ED2416FA0172}"/>
          </ac:spMkLst>
        </pc:spChg>
        <pc:graphicFrameChg chg="add del mod">
          <ac:chgData name="Rautaporras Petteri" userId="d9004aa4-7491-43fa-b04f-4f6e300df2fa" providerId="ADAL" clId="{3F5223E3-5D77-465F-B4BC-FF7DEFCCDCD7}" dt="2020-11-02T13:47:30.206" v="125"/>
          <ac:graphicFrameMkLst>
            <pc:docMk/>
            <pc:sldMk cId="246678502" sldId="266"/>
            <ac:graphicFrameMk id="10" creationId="{0EA10059-DE6D-440F-AB44-0820A1F2333D}"/>
          </ac:graphicFrameMkLst>
        </pc:graphicFrameChg>
        <pc:graphicFrameChg chg="add del mod">
          <ac:chgData name="Rautaporras Petteri" userId="d9004aa4-7491-43fa-b04f-4f6e300df2fa" providerId="ADAL" clId="{3F5223E3-5D77-465F-B4BC-FF7DEFCCDCD7}" dt="2020-11-02T13:47:43.788" v="129"/>
          <ac:graphicFrameMkLst>
            <pc:docMk/>
            <pc:sldMk cId="246678502" sldId="266"/>
            <ac:graphicFrameMk id="11" creationId="{A671C740-C5EF-4B29-9740-C287D09F817A}"/>
          </ac:graphicFrameMkLst>
        </pc:graphicFrameChg>
        <pc:graphicFrameChg chg="del">
          <ac:chgData name="Rautaporras Petteri" userId="d9004aa4-7491-43fa-b04f-4f6e300df2fa" providerId="ADAL" clId="{3F5223E3-5D77-465F-B4BC-FF7DEFCCDCD7}" dt="2020-11-02T13:47:23.781" v="123" actId="478"/>
          <ac:graphicFrameMkLst>
            <pc:docMk/>
            <pc:sldMk cId="246678502" sldId="266"/>
            <ac:graphicFrameMk id="12" creationId="{00000000-0000-0000-0000-000000000000}"/>
          </ac:graphicFrameMkLst>
        </pc:graphicFrameChg>
        <pc:graphicFrameChg chg="add del">
          <ac:chgData name="Rautaporras Petteri" userId="d9004aa4-7491-43fa-b04f-4f6e300df2fa" providerId="ADAL" clId="{3F5223E3-5D77-465F-B4BC-FF7DEFCCDCD7}" dt="2020-11-02T13:47:34.523" v="127"/>
          <ac:graphicFrameMkLst>
            <pc:docMk/>
            <pc:sldMk cId="246678502" sldId="266"/>
            <ac:graphicFrameMk id="13" creationId="{8E2380EC-74E4-4577-9954-44798C82CE30}"/>
          </ac:graphicFrameMkLst>
        </pc:graphicFrameChg>
        <pc:graphicFrameChg chg="add mod">
          <ac:chgData name="Rautaporras Petteri" userId="d9004aa4-7491-43fa-b04f-4f6e300df2fa" providerId="ADAL" clId="{3F5223E3-5D77-465F-B4BC-FF7DEFCCDCD7}" dt="2020-11-02T13:47:44.249" v="130"/>
          <ac:graphicFrameMkLst>
            <pc:docMk/>
            <pc:sldMk cId="246678502" sldId="266"/>
            <ac:graphicFrameMk id="14" creationId="{78274AAF-4869-4512-BE64-CFBC776539A8}"/>
          </ac:graphicFrameMkLst>
        </pc:graphicFrameChg>
      </pc:sldChg>
      <pc:sldChg chg="addSp delSp modSp">
        <pc:chgData name="Rautaporras Petteri" userId="d9004aa4-7491-43fa-b04f-4f6e300df2fa" providerId="ADAL" clId="{3F5223E3-5D77-465F-B4BC-FF7DEFCCDCD7}" dt="2020-11-02T13:48:42.297" v="138"/>
        <pc:sldMkLst>
          <pc:docMk/>
          <pc:sldMk cId="1538556369" sldId="267"/>
        </pc:sldMkLst>
        <pc:spChg chg="mod">
          <ac:chgData name="Rautaporras Petteri" userId="d9004aa4-7491-43fa-b04f-4f6e300df2fa" providerId="ADAL" clId="{3F5223E3-5D77-465F-B4BC-FF7DEFCCDCD7}" dt="2020-11-02T13:44:37.570" v="104" actId="20577"/>
          <ac:spMkLst>
            <pc:docMk/>
            <pc:sldMk cId="1538556369" sldId="267"/>
            <ac:spMk id="7" creationId="{00000000-0000-0000-0000-000000000000}"/>
          </ac:spMkLst>
        </pc:spChg>
        <pc:spChg chg="add del mod">
          <ac:chgData name="Rautaporras Petteri" userId="d9004aa4-7491-43fa-b04f-4f6e300df2fa" providerId="ADAL" clId="{3F5223E3-5D77-465F-B4BC-FF7DEFCCDCD7}" dt="2020-11-02T13:48:02.737" v="134"/>
          <ac:spMkLst>
            <pc:docMk/>
            <pc:sldMk cId="1538556369" sldId="267"/>
            <ac:spMk id="8" creationId="{C593A77B-C599-4F30-A775-4A33EA6E881E}"/>
          </ac:spMkLst>
        </pc:spChg>
        <pc:spChg chg="add del mod">
          <ac:chgData name="Rautaporras Petteri" userId="d9004aa4-7491-43fa-b04f-4f6e300df2fa" providerId="ADAL" clId="{3F5223E3-5D77-465F-B4BC-FF7DEFCCDCD7}" dt="2020-11-02T13:48:42.297" v="138"/>
          <ac:spMkLst>
            <pc:docMk/>
            <pc:sldMk cId="1538556369" sldId="267"/>
            <ac:spMk id="13" creationId="{462F5B69-7751-4D18-A322-A97F5F2156C8}"/>
          </ac:spMkLst>
        </pc:spChg>
        <pc:graphicFrameChg chg="del">
          <ac:chgData name="Rautaporras Petteri" userId="d9004aa4-7491-43fa-b04f-4f6e300df2fa" providerId="ADAL" clId="{3F5223E3-5D77-465F-B4BC-FF7DEFCCDCD7}" dt="2020-11-02T13:47:55.965" v="131" actId="478"/>
          <ac:graphicFrameMkLst>
            <pc:docMk/>
            <pc:sldMk cId="1538556369" sldId="267"/>
            <ac:graphicFrameMk id="9" creationId="{00000000-0000-0000-0000-000000000000}"/>
          </ac:graphicFrameMkLst>
        </pc:graphicFrameChg>
        <pc:graphicFrameChg chg="add del mod">
          <ac:chgData name="Rautaporras Petteri" userId="d9004aa4-7491-43fa-b04f-4f6e300df2fa" providerId="ADAL" clId="{3F5223E3-5D77-465F-B4BC-FF7DEFCCDCD7}" dt="2020-11-02T13:48:01.822" v="133"/>
          <ac:graphicFrameMkLst>
            <pc:docMk/>
            <pc:sldMk cId="1538556369" sldId="267"/>
            <ac:graphicFrameMk id="10" creationId="{62559B78-733B-49B3-A18F-07D4EFF00883}"/>
          </ac:graphicFrameMkLst>
        </pc:graphicFrameChg>
        <pc:graphicFrameChg chg="add del mod">
          <ac:chgData name="Rautaporras Petteri" userId="d9004aa4-7491-43fa-b04f-4f6e300df2fa" providerId="ADAL" clId="{3F5223E3-5D77-465F-B4BC-FF7DEFCCDCD7}" dt="2020-11-02T13:48:37.206" v="135" actId="478"/>
          <ac:graphicFrameMkLst>
            <pc:docMk/>
            <pc:sldMk cId="1538556369" sldId="267"/>
            <ac:graphicFrameMk id="11" creationId="{5AA909E3-BCC7-4B71-A61B-760BB54598C6}"/>
          </ac:graphicFrameMkLst>
        </pc:graphicFrameChg>
        <pc:graphicFrameChg chg="add del mod">
          <ac:chgData name="Rautaporras Petteri" userId="d9004aa4-7491-43fa-b04f-4f6e300df2fa" providerId="ADAL" clId="{3F5223E3-5D77-465F-B4BC-FF7DEFCCDCD7}" dt="2020-11-02T13:48:41.653" v="137"/>
          <ac:graphicFrameMkLst>
            <pc:docMk/>
            <pc:sldMk cId="1538556369" sldId="267"/>
            <ac:graphicFrameMk id="14" creationId="{7FDD8450-9368-4D03-9B96-B4C6C07218CE}"/>
          </ac:graphicFrameMkLst>
        </pc:graphicFrameChg>
        <pc:graphicFrameChg chg="add mod">
          <ac:chgData name="Rautaporras Petteri" userId="d9004aa4-7491-43fa-b04f-4f6e300df2fa" providerId="ADAL" clId="{3F5223E3-5D77-465F-B4BC-FF7DEFCCDCD7}" dt="2020-11-02T13:48:42.297" v="138"/>
          <ac:graphicFrameMkLst>
            <pc:docMk/>
            <pc:sldMk cId="1538556369" sldId="267"/>
            <ac:graphicFrameMk id="15" creationId="{7C6CA8DC-EC18-49B0-8099-FB3EF2C6368A}"/>
          </ac:graphicFrameMkLst>
        </pc:graphicFrameChg>
      </pc:sldChg>
      <pc:sldChg chg="addSp delSp modSp">
        <pc:chgData name="Rautaporras Petteri" userId="d9004aa4-7491-43fa-b04f-4f6e300df2fa" providerId="ADAL" clId="{3F5223E3-5D77-465F-B4BC-FF7DEFCCDCD7}" dt="2020-11-02T13:55:05.298" v="142"/>
        <pc:sldMkLst>
          <pc:docMk/>
          <pc:sldMk cId="273463712" sldId="268"/>
        </pc:sldMkLst>
        <pc:spChg chg="add del mod">
          <ac:chgData name="Rautaporras Petteri" userId="d9004aa4-7491-43fa-b04f-4f6e300df2fa" providerId="ADAL" clId="{3F5223E3-5D77-465F-B4BC-FF7DEFCCDCD7}" dt="2020-11-02T13:55:05.298" v="142"/>
          <ac:spMkLst>
            <pc:docMk/>
            <pc:sldMk cId="273463712" sldId="268"/>
            <ac:spMk id="8" creationId="{059E00F7-C04D-4F83-892D-F2493FBC5004}"/>
          </ac:spMkLst>
        </pc:spChg>
        <pc:graphicFrameChg chg="add del mod">
          <ac:chgData name="Rautaporras Petteri" userId="d9004aa4-7491-43fa-b04f-4f6e300df2fa" providerId="ADAL" clId="{3F5223E3-5D77-465F-B4BC-FF7DEFCCDCD7}" dt="2020-11-02T13:55:04.158" v="141"/>
          <ac:graphicFrameMkLst>
            <pc:docMk/>
            <pc:sldMk cId="273463712" sldId="268"/>
            <ac:graphicFrameMk id="9" creationId="{2AFEA73C-4BF1-4D34-B43E-D526C0F42B1F}"/>
          </ac:graphicFrameMkLst>
        </pc:graphicFrameChg>
        <pc:graphicFrameChg chg="add mod">
          <ac:chgData name="Rautaporras Petteri" userId="d9004aa4-7491-43fa-b04f-4f6e300df2fa" providerId="ADAL" clId="{3F5223E3-5D77-465F-B4BC-FF7DEFCCDCD7}" dt="2020-11-02T13:55:05.298" v="142"/>
          <ac:graphicFrameMkLst>
            <pc:docMk/>
            <pc:sldMk cId="273463712" sldId="268"/>
            <ac:graphicFrameMk id="11" creationId="{A00700F2-646C-4C3E-A59A-326C7BAC5507}"/>
          </ac:graphicFrameMkLst>
        </pc:graphicFrameChg>
        <pc:graphicFrameChg chg="del">
          <ac:chgData name="Rautaporras Petteri" userId="d9004aa4-7491-43fa-b04f-4f6e300df2fa" providerId="ADAL" clId="{3F5223E3-5D77-465F-B4BC-FF7DEFCCDCD7}" dt="2020-11-02T13:55:01.671" v="139" actId="478"/>
          <ac:graphicFrameMkLst>
            <pc:docMk/>
            <pc:sldMk cId="273463712" sldId="268"/>
            <ac:graphicFrameMk id="12" creationId="{FD5ECE80-457D-4FCF-A0F1-8A03FB0A62B9}"/>
          </ac:graphicFrameMkLst>
        </pc:graphicFrameChg>
      </pc:sldChg>
      <pc:sldChg chg="addSp delSp modSp">
        <pc:chgData name="Rautaporras Petteri" userId="d9004aa4-7491-43fa-b04f-4f6e300df2fa" providerId="ADAL" clId="{3F5223E3-5D77-465F-B4BC-FF7DEFCCDCD7}" dt="2020-11-02T13:55:39.707" v="146"/>
        <pc:sldMkLst>
          <pc:docMk/>
          <pc:sldMk cId="856746982" sldId="269"/>
        </pc:sldMkLst>
        <pc:spChg chg="mod">
          <ac:chgData name="Rautaporras Petteri" userId="d9004aa4-7491-43fa-b04f-4f6e300df2fa" providerId="ADAL" clId="{3F5223E3-5D77-465F-B4BC-FF7DEFCCDCD7}" dt="2020-11-02T13:44:58.122" v="114" actId="20577"/>
          <ac:spMkLst>
            <pc:docMk/>
            <pc:sldMk cId="856746982" sldId="269"/>
            <ac:spMk id="7" creationId="{00000000-0000-0000-0000-000000000000}"/>
          </ac:spMkLst>
        </pc:spChg>
        <pc:spChg chg="add del mod">
          <ac:chgData name="Rautaporras Petteri" userId="d9004aa4-7491-43fa-b04f-4f6e300df2fa" providerId="ADAL" clId="{3F5223E3-5D77-465F-B4BC-FF7DEFCCDCD7}" dt="2020-11-02T13:55:39.707" v="146"/>
          <ac:spMkLst>
            <pc:docMk/>
            <pc:sldMk cId="856746982" sldId="269"/>
            <ac:spMk id="8" creationId="{D4204701-732A-49CE-8CF5-C88EB83C97EB}"/>
          </ac:spMkLst>
        </pc:spChg>
        <pc:graphicFrameChg chg="del">
          <ac:chgData name="Rautaporras Petteri" userId="d9004aa4-7491-43fa-b04f-4f6e300df2fa" providerId="ADAL" clId="{3F5223E3-5D77-465F-B4BC-FF7DEFCCDCD7}" dt="2020-11-02T13:55:33.990" v="143" actId="478"/>
          <ac:graphicFrameMkLst>
            <pc:docMk/>
            <pc:sldMk cId="856746982" sldId="269"/>
            <ac:graphicFrameMk id="9" creationId="{00000000-0000-0000-0000-000000000000}"/>
          </ac:graphicFrameMkLst>
        </pc:graphicFrameChg>
        <pc:graphicFrameChg chg="add del mod">
          <ac:chgData name="Rautaporras Petteri" userId="d9004aa4-7491-43fa-b04f-4f6e300df2fa" providerId="ADAL" clId="{3F5223E3-5D77-465F-B4BC-FF7DEFCCDCD7}" dt="2020-11-02T13:55:38.702" v="145"/>
          <ac:graphicFrameMkLst>
            <pc:docMk/>
            <pc:sldMk cId="856746982" sldId="269"/>
            <ac:graphicFrameMk id="10" creationId="{B2942B5C-BD94-4717-BDEB-B6D81E146095}"/>
          </ac:graphicFrameMkLst>
        </pc:graphicFrameChg>
        <pc:graphicFrameChg chg="add mod">
          <ac:chgData name="Rautaporras Petteri" userId="d9004aa4-7491-43fa-b04f-4f6e300df2fa" providerId="ADAL" clId="{3F5223E3-5D77-465F-B4BC-FF7DEFCCDCD7}" dt="2020-11-02T13:55:39.707" v="146"/>
          <ac:graphicFrameMkLst>
            <pc:docMk/>
            <pc:sldMk cId="856746982" sldId="269"/>
            <ac:graphicFrameMk id="11" creationId="{EB4397A9-4577-4E2D-9E9B-01E531CF9410}"/>
          </ac:graphicFrameMkLst>
        </pc:graphicFrameChg>
      </pc:sldChg>
      <pc:sldChg chg="addSp delSp modSp">
        <pc:chgData name="Rautaporras Petteri" userId="d9004aa4-7491-43fa-b04f-4f6e300df2fa" providerId="ADAL" clId="{3F5223E3-5D77-465F-B4BC-FF7DEFCCDCD7}" dt="2020-11-02T13:55:55.874" v="150"/>
        <pc:sldMkLst>
          <pc:docMk/>
          <pc:sldMk cId="2825233040" sldId="270"/>
        </pc:sldMkLst>
        <pc:spChg chg="mod">
          <ac:chgData name="Rautaporras Petteri" userId="d9004aa4-7491-43fa-b04f-4f6e300df2fa" providerId="ADAL" clId="{3F5223E3-5D77-465F-B4BC-FF7DEFCCDCD7}" dt="2020-11-02T13:45:10.683" v="118" actId="20577"/>
          <ac:spMkLst>
            <pc:docMk/>
            <pc:sldMk cId="2825233040" sldId="270"/>
            <ac:spMk id="7" creationId="{00000000-0000-0000-0000-000000000000}"/>
          </ac:spMkLst>
        </pc:spChg>
        <pc:spChg chg="add del mod">
          <ac:chgData name="Rautaporras Petteri" userId="d9004aa4-7491-43fa-b04f-4f6e300df2fa" providerId="ADAL" clId="{3F5223E3-5D77-465F-B4BC-FF7DEFCCDCD7}" dt="2020-11-02T13:55:55.874" v="150"/>
          <ac:spMkLst>
            <pc:docMk/>
            <pc:sldMk cId="2825233040" sldId="270"/>
            <ac:spMk id="8" creationId="{DFD09A25-67B8-43C0-88D1-B056CF8A861F}"/>
          </ac:spMkLst>
        </pc:spChg>
        <pc:graphicFrameChg chg="del">
          <ac:chgData name="Rautaporras Petteri" userId="d9004aa4-7491-43fa-b04f-4f6e300df2fa" providerId="ADAL" clId="{3F5223E3-5D77-465F-B4BC-FF7DEFCCDCD7}" dt="2020-11-02T13:55:49.326" v="147" actId="478"/>
          <ac:graphicFrameMkLst>
            <pc:docMk/>
            <pc:sldMk cId="2825233040" sldId="270"/>
            <ac:graphicFrameMk id="9" creationId="{00000000-0000-0000-0000-000000000000}"/>
          </ac:graphicFrameMkLst>
        </pc:graphicFrameChg>
        <pc:graphicFrameChg chg="add del mod">
          <ac:chgData name="Rautaporras Petteri" userId="d9004aa4-7491-43fa-b04f-4f6e300df2fa" providerId="ADAL" clId="{3F5223E3-5D77-465F-B4BC-FF7DEFCCDCD7}" dt="2020-11-02T13:55:54.941" v="149"/>
          <ac:graphicFrameMkLst>
            <pc:docMk/>
            <pc:sldMk cId="2825233040" sldId="270"/>
            <ac:graphicFrameMk id="10" creationId="{68DF7CC9-61AB-46CB-BB3B-EF8E895B086F}"/>
          </ac:graphicFrameMkLst>
        </pc:graphicFrameChg>
        <pc:graphicFrameChg chg="add mod">
          <ac:chgData name="Rautaporras Petteri" userId="d9004aa4-7491-43fa-b04f-4f6e300df2fa" providerId="ADAL" clId="{3F5223E3-5D77-465F-B4BC-FF7DEFCCDCD7}" dt="2020-11-02T13:55:55.874" v="150"/>
          <ac:graphicFrameMkLst>
            <pc:docMk/>
            <pc:sldMk cId="2825233040" sldId="270"/>
            <ac:graphicFrameMk id="11" creationId="{231D31A1-3DCF-4263-9B80-6ED5D2F111B3}"/>
          </ac:graphicFrameMkLst>
        </pc:graphicFrameChg>
      </pc:sldChg>
      <pc:sldChg chg="addSp delSp modSp">
        <pc:chgData name="Rautaporras Petteri" userId="d9004aa4-7491-43fa-b04f-4f6e300df2fa" providerId="ADAL" clId="{3F5223E3-5D77-465F-B4BC-FF7DEFCCDCD7}" dt="2020-11-02T13:56:06.442" v="154"/>
        <pc:sldMkLst>
          <pc:docMk/>
          <pc:sldMk cId="2806330046" sldId="271"/>
        </pc:sldMkLst>
        <pc:spChg chg="mod">
          <ac:chgData name="Rautaporras Petteri" userId="d9004aa4-7491-43fa-b04f-4f6e300df2fa" providerId="ADAL" clId="{3F5223E3-5D77-465F-B4BC-FF7DEFCCDCD7}" dt="2020-11-02T13:45:21.740" v="120" actId="20577"/>
          <ac:spMkLst>
            <pc:docMk/>
            <pc:sldMk cId="2806330046" sldId="271"/>
            <ac:spMk id="7" creationId="{00000000-0000-0000-0000-000000000000}"/>
          </ac:spMkLst>
        </pc:spChg>
        <pc:spChg chg="add del mod">
          <ac:chgData name="Rautaporras Petteri" userId="d9004aa4-7491-43fa-b04f-4f6e300df2fa" providerId="ADAL" clId="{3F5223E3-5D77-465F-B4BC-FF7DEFCCDCD7}" dt="2020-11-02T13:56:06.442" v="154"/>
          <ac:spMkLst>
            <pc:docMk/>
            <pc:sldMk cId="2806330046" sldId="271"/>
            <ac:spMk id="8" creationId="{B8FCB4CA-206F-4A2C-BBAD-DEDEB3877A18}"/>
          </ac:spMkLst>
        </pc:spChg>
        <pc:graphicFrameChg chg="del">
          <ac:chgData name="Rautaporras Petteri" userId="d9004aa4-7491-43fa-b04f-4f6e300df2fa" providerId="ADAL" clId="{3F5223E3-5D77-465F-B4BC-FF7DEFCCDCD7}" dt="2020-11-02T13:56:00.278" v="151" actId="478"/>
          <ac:graphicFrameMkLst>
            <pc:docMk/>
            <pc:sldMk cId="2806330046" sldId="271"/>
            <ac:graphicFrameMk id="9" creationId="{00000000-0000-0000-0000-000000000000}"/>
          </ac:graphicFrameMkLst>
        </pc:graphicFrameChg>
        <pc:graphicFrameChg chg="add del mod">
          <ac:chgData name="Rautaporras Petteri" userId="d9004aa4-7491-43fa-b04f-4f6e300df2fa" providerId="ADAL" clId="{3F5223E3-5D77-465F-B4BC-FF7DEFCCDCD7}" dt="2020-11-02T13:56:05.694" v="153"/>
          <ac:graphicFrameMkLst>
            <pc:docMk/>
            <pc:sldMk cId="2806330046" sldId="271"/>
            <ac:graphicFrameMk id="10" creationId="{05198AC6-B858-4F1A-A98C-A41266CF9655}"/>
          </ac:graphicFrameMkLst>
        </pc:graphicFrameChg>
        <pc:graphicFrameChg chg="add mod">
          <ac:chgData name="Rautaporras Petteri" userId="d9004aa4-7491-43fa-b04f-4f6e300df2fa" providerId="ADAL" clId="{3F5223E3-5D77-465F-B4BC-FF7DEFCCDCD7}" dt="2020-11-02T13:56:06.442" v="154"/>
          <ac:graphicFrameMkLst>
            <pc:docMk/>
            <pc:sldMk cId="2806330046" sldId="271"/>
            <ac:graphicFrameMk id="11" creationId="{F42B7BED-3AB2-4374-B446-527DDB1A9C1B}"/>
          </ac:graphicFrameMkLst>
        </pc:graphicFrameChg>
      </pc:sldChg>
      <pc:sldChg chg="addSp delSp modSp">
        <pc:chgData name="Rautaporras Petteri" userId="d9004aa4-7491-43fa-b04f-4f6e300df2fa" providerId="ADAL" clId="{3F5223E3-5D77-465F-B4BC-FF7DEFCCDCD7}" dt="2020-11-02T13:56:15.618" v="158"/>
        <pc:sldMkLst>
          <pc:docMk/>
          <pc:sldMk cId="632360914" sldId="272"/>
        </pc:sldMkLst>
        <pc:spChg chg="add del mod">
          <ac:chgData name="Rautaporras Petteri" userId="d9004aa4-7491-43fa-b04f-4f6e300df2fa" providerId="ADAL" clId="{3F5223E3-5D77-465F-B4BC-FF7DEFCCDCD7}" dt="2020-11-02T13:56:15.618" v="158"/>
          <ac:spMkLst>
            <pc:docMk/>
            <pc:sldMk cId="632360914" sldId="272"/>
            <ac:spMk id="8" creationId="{21509021-D53B-4C31-A7AE-C8FD821E002D}"/>
          </ac:spMkLst>
        </pc:spChg>
        <pc:graphicFrameChg chg="del">
          <ac:chgData name="Rautaporras Petteri" userId="d9004aa4-7491-43fa-b04f-4f6e300df2fa" providerId="ADAL" clId="{3F5223E3-5D77-465F-B4BC-FF7DEFCCDCD7}" dt="2020-11-02T13:56:09.485" v="155" actId="478"/>
          <ac:graphicFrameMkLst>
            <pc:docMk/>
            <pc:sldMk cId="632360914" sldId="272"/>
            <ac:graphicFrameMk id="9" creationId="{00000000-0000-0000-0000-000000000000}"/>
          </ac:graphicFrameMkLst>
        </pc:graphicFrameChg>
        <pc:graphicFrameChg chg="add del mod">
          <ac:chgData name="Rautaporras Petteri" userId="d9004aa4-7491-43fa-b04f-4f6e300df2fa" providerId="ADAL" clId="{3F5223E3-5D77-465F-B4BC-FF7DEFCCDCD7}" dt="2020-11-02T13:56:14.933" v="157"/>
          <ac:graphicFrameMkLst>
            <pc:docMk/>
            <pc:sldMk cId="632360914" sldId="272"/>
            <ac:graphicFrameMk id="10" creationId="{248465CD-6C89-413E-86D3-48565461C2E7}"/>
          </ac:graphicFrameMkLst>
        </pc:graphicFrameChg>
        <pc:graphicFrameChg chg="add mod">
          <ac:chgData name="Rautaporras Petteri" userId="d9004aa4-7491-43fa-b04f-4f6e300df2fa" providerId="ADAL" clId="{3F5223E3-5D77-465F-B4BC-FF7DEFCCDCD7}" dt="2020-11-02T13:56:15.618" v="158"/>
          <ac:graphicFrameMkLst>
            <pc:docMk/>
            <pc:sldMk cId="632360914" sldId="272"/>
            <ac:graphicFrameMk id="11" creationId="{879E16C8-6810-4E03-91C6-E112BDDB235A}"/>
          </ac:graphicFrameMkLst>
        </pc:graphicFrameChg>
      </pc:sldChg>
      <pc:sldChg chg="addSp delSp modSp">
        <pc:chgData name="Rautaporras Petteri" userId="d9004aa4-7491-43fa-b04f-4f6e300df2fa" providerId="ADAL" clId="{3F5223E3-5D77-465F-B4BC-FF7DEFCCDCD7}" dt="2020-11-02T13:56:24.098" v="162"/>
        <pc:sldMkLst>
          <pc:docMk/>
          <pc:sldMk cId="860414274" sldId="273"/>
        </pc:sldMkLst>
        <pc:spChg chg="add del mod">
          <ac:chgData name="Rautaporras Petteri" userId="d9004aa4-7491-43fa-b04f-4f6e300df2fa" providerId="ADAL" clId="{3F5223E3-5D77-465F-B4BC-FF7DEFCCDCD7}" dt="2020-11-02T13:56:24.098" v="162"/>
          <ac:spMkLst>
            <pc:docMk/>
            <pc:sldMk cId="860414274" sldId="273"/>
            <ac:spMk id="8" creationId="{7A194116-E81F-4D4B-B20D-D629F76CF638}"/>
          </ac:spMkLst>
        </pc:spChg>
        <pc:graphicFrameChg chg="del">
          <ac:chgData name="Rautaporras Petteri" userId="d9004aa4-7491-43fa-b04f-4f6e300df2fa" providerId="ADAL" clId="{3F5223E3-5D77-465F-B4BC-FF7DEFCCDCD7}" dt="2020-11-02T13:56:17.894" v="159" actId="478"/>
          <ac:graphicFrameMkLst>
            <pc:docMk/>
            <pc:sldMk cId="860414274" sldId="273"/>
            <ac:graphicFrameMk id="9" creationId="{00000000-0000-0000-0000-000000000000}"/>
          </ac:graphicFrameMkLst>
        </pc:graphicFrameChg>
        <pc:graphicFrameChg chg="add del mod">
          <ac:chgData name="Rautaporras Petteri" userId="d9004aa4-7491-43fa-b04f-4f6e300df2fa" providerId="ADAL" clId="{3F5223E3-5D77-465F-B4BC-FF7DEFCCDCD7}" dt="2020-11-02T13:56:23.366" v="161"/>
          <ac:graphicFrameMkLst>
            <pc:docMk/>
            <pc:sldMk cId="860414274" sldId="273"/>
            <ac:graphicFrameMk id="10" creationId="{9C8892EB-FF40-436C-8A53-4B9C18B753AC}"/>
          </ac:graphicFrameMkLst>
        </pc:graphicFrameChg>
        <pc:graphicFrameChg chg="add mod">
          <ac:chgData name="Rautaporras Petteri" userId="d9004aa4-7491-43fa-b04f-4f6e300df2fa" providerId="ADAL" clId="{3F5223E3-5D77-465F-B4BC-FF7DEFCCDCD7}" dt="2020-11-02T13:56:24.098" v="162"/>
          <ac:graphicFrameMkLst>
            <pc:docMk/>
            <pc:sldMk cId="860414274" sldId="273"/>
            <ac:graphicFrameMk id="11" creationId="{62167E29-B991-4E85-9C72-29C1C901CC5F}"/>
          </ac:graphicFrameMkLst>
        </pc:graphicFrameChg>
      </pc:sldChg>
      <pc:sldChg chg="modSp">
        <pc:chgData name="Rautaporras Petteri" userId="d9004aa4-7491-43fa-b04f-4f6e300df2fa" providerId="ADAL" clId="{3F5223E3-5D77-465F-B4BC-FF7DEFCCDCD7}" dt="2020-11-02T13:39:05.112" v="15"/>
        <pc:sldMkLst>
          <pc:docMk/>
          <pc:sldMk cId="1941248553" sldId="274"/>
        </pc:sldMkLst>
        <pc:graphicFrameChg chg="mod">
          <ac:chgData name="Rautaporras Petteri" userId="d9004aa4-7491-43fa-b04f-4f6e300df2fa" providerId="ADAL" clId="{3F5223E3-5D77-465F-B4BC-FF7DEFCCDCD7}" dt="2020-11-02T13:39:05.112" v="15"/>
          <ac:graphicFrameMkLst>
            <pc:docMk/>
            <pc:sldMk cId="1941248553" sldId="274"/>
            <ac:graphicFrameMk id="11" creationId="{7E2BAE1F-40C2-43C0-BF43-5036D58D6D21}"/>
          </ac:graphicFrameMkLst>
        </pc:graphicFrameChg>
      </pc:sldChg>
      <pc:sldChg chg="modSp">
        <pc:chgData name="Rautaporras Petteri" userId="d9004aa4-7491-43fa-b04f-4f6e300df2fa" providerId="ADAL" clId="{3F5223E3-5D77-465F-B4BC-FF7DEFCCDCD7}" dt="2020-11-02T13:40:27.839" v="38"/>
        <pc:sldMkLst>
          <pc:docMk/>
          <pc:sldMk cId="1375461628" sldId="275"/>
        </pc:sldMkLst>
        <pc:graphicFrameChg chg="mod">
          <ac:chgData name="Rautaporras Petteri" userId="d9004aa4-7491-43fa-b04f-4f6e300df2fa" providerId="ADAL" clId="{3F5223E3-5D77-465F-B4BC-FF7DEFCCDCD7}" dt="2020-11-02T13:40:27.839" v="38"/>
          <ac:graphicFrameMkLst>
            <pc:docMk/>
            <pc:sldMk cId="1375461628" sldId="275"/>
            <ac:graphicFrameMk id="12" creationId="{C02B4F7C-AD88-4EA8-AECF-FA8E41979996}"/>
          </ac:graphicFrameMkLst>
        </pc:graphicFrameChg>
      </pc:sldChg>
      <pc:sldChg chg="modSp">
        <pc:chgData name="Rautaporras Petteri" userId="d9004aa4-7491-43fa-b04f-4f6e300df2fa" providerId="ADAL" clId="{3F5223E3-5D77-465F-B4BC-FF7DEFCCDCD7}" dt="2020-11-02T13:40:27.201" v="37"/>
        <pc:sldMkLst>
          <pc:docMk/>
          <pc:sldMk cId="1629380301" sldId="276"/>
        </pc:sldMkLst>
        <pc:graphicFrameChg chg="mod">
          <ac:chgData name="Rautaporras Petteri" userId="d9004aa4-7491-43fa-b04f-4f6e300df2fa" providerId="ADAL" clId="{3F5223E3-5D77-465F-B4BC-FF7DEFCCDCD7}" dt="2020-11-02T13:40:27.201" v="37"/>
          <ac:graphicFrameMkLst>
            <pc:docMk/>
            <pc:sldMk cId="1629380301" sldId="276"/>
            <ac:graphicFrameMk id="11" creationId="{AB0EE633-98EE-4B86-8F06-ECABADD7E928}"/>
          </ac:graphicFrameMkLst>
        </pc:graphicFrameChg>
      </pc:sldChg>
      <pc:sldChg chg="addSp delSp modSp">
        <pc:chgData name="Rautaporras Petteri" userId="d9004aa4-7491-43fa-b04f-4f6e300df2fa" providerId="ADAL" clId="{3F5223E3-5D77-465F-B4BC-FF7DEFCCDCD7}" dt="2020-11-02T13:40:53.541" v="42"/>
        <pc:sldMkLst>
          <pc:docMk/>
          <pc:sldMk cId="675094320" sldId="277"/>
        </pc:sldMkLst>
        <pc:spChg chg="add del mod">
          <ac:chgData name="Rautaporras Petteri" userId="d9004aa4-7491-43fa-b04f-4f6e300df2fa" providerId="ADAL" clId="{3F5223E3-5D77-465F-B4BC-FF7DEFCCDCD7}" dt="2020-11-02T13:40:53.541" v="42"/>
          <ac:spMkLst>
            <pc:docMk/>
            <pc:sldMk cId="675094320" sldId="277"/>
            <ac:spMk id="8" creationId="{DCE13C23-B7C1-4149-B117-10927DF9902D}"/>
          </ac:spMkLst>
        </pc:spChg>
        <pc:graphicFrameChg chg="add del mod">
          <ac:chgData name="Rautaporras Petteri" userId="d9004aa4-7491-43fa-b04f-4f6e300df2fa" providerId="ADAL" clId="{3F5223E3-5D77-465F-B4BC-FF7DEFCCDCD7}" dt="2020-11-02T13:40:52.946" v="41"/>
          <ac:graphicFrameMkLst>
            <pc:docMk/>
            <pc:sldMk cId="675094320" sldId="277"/>
            <ac:graphicFrameMk id="9" creationId="{7641E278-747C-453C-B4A3-E7E918159338}"/>
          </ac:graphicFrameMkLst>
        </pc:graphicFrameChg>
        <pc:graphicFrameChg chg="del">
          <ac:chgData name="Rautaporras Petteri" userId="d9004aa4-7491-43fa-b04f-4f6e300df2fa" providerId="ADAL" clId="{3F5223E3-5D77-465F-B4BC-FF7DEFCCDCD7}" dt="2020-11-02T13:40:38.250" v="39" actId="478"/>
          <ac:graphicFrameMkLst>
            <pc:docMk/>
            <pc:sldMk cId="675094320" sldId="277"/>
            <ac:graphicFrameMk id="11" creationId="{6C7812AD-A4EB-45F5-8011-CA29437D9331}"/>
          </ac:graphicFrameMkLst>
        </pc:graphicFrameChg>
        <pc:graphicFrameChg chg="add mod">
          <ac:chgData name="Rautaporras Petteri" userId="d9004aa4-7491-43fa-b04f-4f6e300df2fa" providerId="ADAL" clId="{3F5223E3-5D77-465F-B4BC-FF7DEFCCDCD7}" dt="2020-11-02T13:40:53.541" v="42"/>
          <ac:graphicFrameMkLst>
            <pc:docMk/>
            <pc:sldMk cId="675094320" sldId="277"/>
            <ac:graphicFrameMk id="12" creationId="{AA299997-FF80-4706-B82D-E65CE966E2BB}"/>
          </ac:graphicFrameMkLst>
        </pc:graphicFrameChg>
      </pc:sldChg>
      <pc:sldChg chg="addSp delSp modSp">
        <pc:chgData name="Rautaporras Petteri" userId="d9004aa4-7491-43fa-b04f-4f6e300df2fa" providerId="ADAL" clId="{3F5223E3-5D77-465F-B4BC-FF7DEFCCDCD7}" dt="2020-11-02T13:42:52.794" v="72" actId="20577"/>
        <pc:sldMkLst>
          <pc:docMk/>
          <pc:sldMk cId="2197126578" sldId="278"/>
        </pc:sldMkLst>
        <pc:spChg chg="mod">
          <ac:chgData name="Rautaporras Petteri" userId="d9004aa4-7491-43fa-b04f-4f6e300df2fa" providerId="ADAL" clId="{3F5223E3-5D77-465F-B4BC-FF7DEFCCDCD7}" dt="2020-11-02T13:42:52.794" v="72" actId="20577"/>
          <ac:spMkLst>
            <pc:docMk/>
            <pc:sldMk cId="2197126578" sldId="278"/>
            <ac:spMk id="7" creationId="{00000000-0000-0000-0000-000000000000}"/>
          </ac:spMkLst>
        </pc:spChg>
        <pc:spChg chg="add del mod">
          <ac:chgData name="Rautaporras Petteri" userId="d9004aa4-7491-43fa-b04f-4f6e300df2fa" providerId="ADAL" clId="{3F5223E3-5D77-465F-B4BC-FF7DEFCCDCD7}" dt="2020-11-02T13:41:08.972" v="46"/>
          <ac:spMkLst>
            <pc:docMk/>
            <pc:sldMk cId="2197126578" sldId="278"/>
            <ac:spMk id="8" creationId="{670F24B2-B60D-4E27-8FD8-31F672903026}"/>
          </ac:spMkLst>
        </pc:spChg>
        <pc:graphicFrameChg chg="add del mod">
          <ac:chgData name="Rautaporras Petteri" userId="d9004aa4-7491-43fa-b04f-4f6e300df2fa" providerId="ADAL" clId="{3F5223E3-5D77-465F-B4BC-FF7DEFCCDCD7}" dt="2020-11-02T13:41:08.274" v="45"/>
          <ac:graphicFrameMkLst>
            <pc:docMk/>
            <pc:sldMk cId="2197126578" sldId="278"/>
            <ac:graphicFrameMk id="9" creationId="{71DE15BC-8460-4E20-9232-F74773E25609}"/>
          </ac:graphicFrameMkLst>
        </pc:graphicFrameChg>
        <pc:graphicFrameChg chg="add mod">
          <ac:chgData name="Rautaporras Petteri" userId="d9004aa4-7491-43fa-b04f-4f6e300df2fa" providerId="ADAL" clId="{3F5223E3-5D77-465F-B4BC-FF7DEFCCDCD7}" dt="2020-11-02T13:41:08.972" v="46"/>
          <ac:graphicFrameMkLst>
            <pc:docMk/>
            <pc:sldMk cId="2197126578" sldId="278"/>
            <ac:graphicFrameMk id="11" creationId="{F077E93E-0165-48D3-93CF-59717D3C0A31}"/>
          </ac:graphicFrameMkLst>
        </pc:graphicFrameChg>
        <pc:graphicFrameChg chg="del">
          <ac:chgData name="Rautaporras Petteri" userId="d9004aa4-7491-43fa-b04f-4f6e300df2fa" providerId="ADAL" clId="{3F5223E3-5D77-465F-B4BC-FF7DEFCCDCD7}" dt="2020-11-02T13:41:03.017" v="43" actId="478"/>
          <ac:graphicFrameMkLst>
            <pc:docMk/>
            <pc:sldMk cId="2197126578" sldId="278"/>
            <ac:graphicFrameMk id="19" creationId="{7D3FCC08-3A94-498F-9461-CD6BFB4A7F7B}"/>
          </ac:graphicFrameMkLst>
        </pc:graphicFrameChg>
      </pc:sldChg>
      <pc:sldChg chg="addSp delSp modSp">
        <pc:chgData name="Rautaporras Petteri" userId="d9004aa4-7491-43fa-b04f-4f6e300df2fa" providerId="ADAL" clId="{3F5223E3-5D77-465F-B4BC-FF7DEFCCDCD7}" dt="2020-11-02T13:43:40.921" v="88" actId="20577"/>
        <pc:sldMkLst>
          <pc:docMk/>
          <pc:sldMk cId="2102977637" sldId="279"/>
        </pc:sldMkLst>
        <pc:spChg chg="mod">
          <ac:chgData name="Rautaporras Petteri" userId="d9004aa4-7491-43fa-b04f-4f6e300df2fa" providerId="ADAL" clId="{3F5223E3-5D77-465F-B4BC-FF7DEFCCDCD7}" dt="2020-11-02T13:43:40.921" v="88" actId="20577"/>
          <ac:spMkLst>
            <pc:docMk/>
            <pc:sldMk cId="2102977637" sldId="279"/>
            <ac:spMk id="7" creationId="{00000000-0000-0000-0000-000000000000}"/>
          </ac:spMkLst>
        </pc:spChg>
        <pc:spChg chg="add del mod">
          <ac:chgData name="Rautaporras Petteri" userId="d9004aa4-7491-43fa-b04f-4f6e300df2fa" providerId="ADAL" clId="{3F5223E3-5D77-465F-B4BC-FF7DEFCCDCD7}" dt="2020-11-02T13:41:54.542" v="58"/>
          <ac:spMkLst>
            <pc:docMk/>
            <pc:sldMk cId="2102977637" sldId="279"/>
            <ac:spMk id="8" creationId="{BA7FC9C2-853E-434D-9758-C302D0EEC2C0}"/>
          </ac:spMkLst>
        </pc:spChg>
        <pc:graphicFrameChg chg="add del mod">
          <ac:chgData name="Rautaporras Petteri" userId="d9004aa4-7491-43fa-b04f-4f6e300df2fa" providerId="ADAL" clId="{3F5223E3-5D77-465F-B4BC-FF7DEFCCDCD7}" dt="2020-11-02T13:41:54.011" v="57"/>
          <ac:graphicFrameMkLst>
            <pc:docMk/>
            <pc:sldMk cId="2102977637" sldId="279"/>
            <ac:graphicFrameMk id="9" creationId="{1FC774FC-942A-4F0A-ADF4-4C04BFD21E4C}"/>
          </ac:graphicFrameMkLst>
        </pc:graphicFrameChg>
        <pc:graphicFrameChg chg="del">
          <ac:chgData name="Rautaporras Petteri" userId="d9004aa4-7491-43fa-b04f-4f6e300df2fa" providerId="ADAL" clId="{3F5223E3-5D77-465F-B4BC-FF7DEFCCDCD7}" dt="2020-11-02T13:41:48.641" v="55" actId="478"/>
          <ac:graphicFrameMkLst>
            <pc:docMk/>
            <pc:sldMk cId="2102977637" sldId="279"/>
            <ac:graphicFrameMk id="11" creationId="{AA0EB232-84F2-4641-850E-DC8E0D5CBDA1}"/>
          </ac:graphicFrameMkLst>
        </pc:graphicFrameChg>
        <pc:graphicFrameChg chg="add mod">
          <ac:chgData name="Rautaporras Petteri" userId="d9004aa4-7491-43fa-b04f-4f6e300df2fa" providerId="ADAL" clId="{3F5223E3-5D77-465F-B4BC-FF7DEFCCDCD7}" dt="2020-11-02T13:41:54.542" v="58"/>
          <ac:graphicFrameMkLst>
            <pc:docMk/>
            <pc:sldMk cId="2102977637" sldId="279"/>
            <ac:graphicFrameMk id="12" creationId="{1E9A2289-2916-497D-B4AD-28F8484F4EE4}"/>
          </ac:graphicFrameMkLst>
        </pc:graphicFrameChg>
      </pc:sldChg>
      <pc:sldChg chg="addSp delSp modSp add del">
        <pc:chgData name="Rautaporras Petteri" userId="d9004aa4-7491-43fa-b04f-4f6e300df2fa" providerId="ADAL" clId="{3F5223E3-5D77-465F-B4BC-FF7DEFCCDCD7}" dt="2020-11-02T13:43:57.403" v="92" actId="20577"/>
        <pc:sldMkLst>
          <pc:docMk/>
          <pc:sldMk cId="3516796208" sldId="280"/>
        </pc:sldMkLst>
        <pc:spChg chg="mod">
          <ac:chgData name="Rautaporras Petteri" userId="d9004aa4-7491-43fa-b04f-4f6e300df2fa" providerId="ADAL" clId="{3F5223E3-5D77-465F-B4BC-FF7DEFCCDCD7}" dt="2020-11-02T13:43:57.403" v="92" actId="20577"/>
          <ac:spMkLst>
            <pc:docMk/>
            <pc:sldMk cId="3516796208" sldId="280"/>
            <ac:spMk id="7" creationId="{00000000-0000-0000-0000-000000000000}"/>
          </ac:spMkLst>
        </pc:spChg>
        <pc:spChg chg="add del mod">
          <ac:chgData name="Rautaporras Petteri" userId="d9004aa4-7491-43fa-b04f-4f6e300df2fa" providerId="ADAL" clId="{3F5223E3-5D77-465F-B4BC-FF7DEFCCDCD7}" dt="2020-11-02T13:42:09.510" v="64"/>
          <ac:spMkLst>
            <pc:docMk/>
            <pc:sldMk cId="3516796208" sldId="280"/>
            <ac:spMk id="8" creationId="{0C51238B-3D0D-4034-97E4-2C9389B38634}"/>
          </ac:spMkLst>
        </pc:spChg>
        <pc:graphicFrameChg chg="add del mod">
          <ac:chgData name="Rautaporras Petteri" userId="d9004aa4-7491-43fa-b04f-4f6e300df2fa" providerId="ADAL" clId="{3F5223E3-5D77-465F-B4BC-FF7DEFCCDCD7}" dt="2020-11-02T13:42:08.906" v="63"/>
          <ac:graphicFrameMkLst>
            <pc:docMk/>
            <pc:sldMk cId="3516796208" sldId="280"/>
            <ac:graphicFrameMk id="9" creationId="{71336006-532D-4DF3-9E9E-5F2104768B08}"/>
          </ac:graphicFrameMkLst>
        </pc:graphicFrameChg>
        <pc:graphicFrameChg chg="del">
          <ac:chgData name="Rautaporras Petteri" userId="d9004aa4-7491-43fa-b04f-4f6e300df2fa" providerId="ADAL" clId="{3F5223E3-5D77-465F-B4BC-FF7DEFCCDCD7}" dt="2020-11-02T13:42:04.763" v="61" actId="478"/>
          <ac:graphicFrameMkLst>
            <pc:docMk/>
            <pc:sldMk cId="3516796208" sldId="280"/>
            <ac:graphicFrameMk id="11" creationId="{1FB32001-A84F-4171-8C5F-93CCE767E991}"/>
          </ac:graphicFrameMkLst>
        </pc:graphicFrameChg>
        <pc:graphicFrameChg chg="add mod">
          <ac:chgData name="Rautaporras Petteri" userId="d9004aa4-7491-43fa-b04f-4f6e300df2fa" providerId="ADAL" clId="{3F5223E3-5D77-465F-B4BC-FF7DEFCCDCD7}" dt="2020-11-02T13:42:09.510" v="64"/>
          <ac:graphicFrameMkLst>
            <pc:docMk/>
            <pc:sldMk cId="3516796208" sldId="280"/>
            <ac:graphicFrameMk id="12" creationId="{B1C744D3-BBDF-45CF-8215-F96BA25BD8D0}"/>
          </ac:graphicFrameMkLst>
        </pc:graphicFrameChg>
      </pc:sldChg>
    </pc:docChg>
  </pc:docChgLst>
  <pc:docChgLst>
    <pc:chgData name="Rautaporras Petteri" userId="d9004aa4-7491-43fa-b04f-4f6e300df2fa" providerId="ADAL" clId="{09D5F2C8-A2DB-43A4-9ADD-B173E29E20C6}"/>
    <pc:docChg chg="modSld">
      <pc:chgData name="Rautaporras Petteri" userId="d9004aa4-7491-43fa-b04f-4f6e300df2fa" providerId="ADAL" clId="{09D5F2C8-A2DB-43A4-9ADD-B173E29E20C6}" dt="2021-07-30T13:15:43.769" v="57" actId="20577"/>
      <pc:docMkLst>
        <pc:docMk/>
      </pc:docMkLst>
      <pc:sldChg chg="modSp mod">
        <pc:chgData name="Rautaporras Petteri" userId="d9004aa4-7491-43fa-b04f-4f6e300df2fa" providerId="ADAL" clId="{09D5F2C8-A2DB-43A4-9ADD-B173E29E20C6}" dt="2021-07-30T13:14:46.646" v="21" actId="20577"/>
        <pc:sldMkLst>
          <pc:docMk/>
          <pc:sldMk cId="1918050049" sldId="262"/>
        </pc:sldMkLst>
        <pc:spChg chg="mod">
          <ac:chgData name="Rautaporras Petteri" userId="d9004aa4-7491-43fa-b04f-4f6e300df2fa" providerId="ADAL" clId="{09D5F2C8-A2DB-43A4-9ADD-B173E29E20C6}" dt="2021-07-30T13:14:46.646" v="21" actId="20577"/>
          <ac:spMkLst>
            <pc:docMk/>
            <pc:sldMk cId="1918050049" sldId="262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09D5F2C8-A2DB-43A4-9ADD-B173E29E20C6}" dt="2021-07-30T13:14:50.807" v="25" actId="20577"/>
        <pc:sldMkLst>
          <pc:docMk/>
          <pc:sldMk cId="2515183845" sldId="263"/>
        </pc:sldMkLst>
        <pc:spChg chg="mod">
          <ac:chgData name="Rautaporras Petteri" userId="d9004aa4-7491-43fa-b04f-4f6e300df2fa" providerId="ADAL" clId="{09D5F2C8-A2DB-43A4-9ADD-B173E29E20C6}" dt="2021-07-30T13:14:50.807" v="25" actId="20577"/>
          <ac:spMkLst>
            <pc:docMk/>
            <pc:sldMk cId="2515183845" sldId="263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09D5F2C8-A2DB-43A4-9ADD-B173E29E20C6}" dt="2021-07-30T13:15:20.368" v="39" actId="20577"/>
        <pc:sldMkLst>
          <pc:docMk/>
          <pc:sldMk cId="1538556369" sldId="267"/>
        </pc:sldMkLst>
        <pc:spChg chg="mod">
          <ac:chgData name="Rautaporras Petteri" userId="d9004aa4-7491-43fa-b04f-4f6e300df2fa" providerId="ADAL" clId="{09D5F2C8-A2DB-43A4-9ADD-B173E29E20C6}" dt="2021-07-30T13:15:20.368" v="39" actId="20577"/>
          <ac:spMkLst>
            <pc:docMk/>
            <pc:sldMk cId="1538556369" sldId="267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09D5F2C8-A2DB-43A4-9ADD-B173E29E20C6}" dt="2021-07-30T13:15:34.193" v="49" actId="20577"/>
        <pc:sldMkLst>
          <pc:docMk/>
          <pc:sldMk cId="856746982" sldId="269"/>
        </pc:sldMkLst>
        <pc:spChg chg="mod">
          <ac:chgData name="Rautaporras Petteri" userId="d9004aa4-7491-43fa-b04f-4f6e300df2fa" providerId="ADAL" clId="{09D5F2C8-A2DB-43A4-9ADD-B173E29E20C6}" dt="2021-07-30T13:15:34.193" v="49" actId="20577"/>
          <ac:spMkLst>
            <pc:docMk/>
            <pc:sldMk cId="856746982" sldId="269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09D5F2C8-A2DB-43A4-9ADD-B173E29E20C6}" dt="2021-07-30T13:15:37.913" v="53" actId="20577"/>
        <pc:sldMkLst>
          <pc:docMk/>
          <pc:sldMk cId="2825233040" sldId="270"/>
        </pc:sldMkLst>
        <pc:spChg chg="mod">
          <ac:chgData name="Rautaporras Petteri" userId="d9004aa4-7491-43fa-b04f-4f6e300df2fa" providerId="ADAL" clId="{09D5F2C8-A2DB-43A4-9ADD-B173E29E20C6}" dt="2021-07-30T13:15:37.913" v="53" actId="20577"/>
          <ac:spMkLst>
            <pc:docMk/>
            <pc:sldMk cId="2825233040" sldId="270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09D5F2C8-A2DB-43A4-9ADD-B173E29E20C6}" dt="2021-07-30T13:15:43.769" v="57" actId="20577"/>
        <pc:sldMkLst>
          <pc:docMk/>
          <pc:sldMk cId="2806330046" sldId="271"/>
        </pc:sldMkLst>
        <pc:spChg chg="mod">
          <ac:chgData name="Rautaporras Petteri" userId="d9004aa4-7491-43fa-b04f-4f6e300df2fa" providerId="ADAL" clId="{09D5F2C8-A2DB-43A4-9ADD-B173E29E20C6}" dt="2021-07-30T13:15:43.769" v="57" actId="20577"/>
          <ac:spMkLst>
            <pc:docMk/>
            <pc:sldMk cId="2806330046" sldId="271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09D5F2C8-A2DB-43A4-9ADD-B173E29E20C6}" dt="2021-07-30T13:14:34.105" v="9" actId="20577"/>
        <pc:sldMkLst>
          <pc:docMk/>
          <pc:sldMk cId="2197126578" sldId="278"/>
        </pc:sldMkLst>
        <pc:spChg chg="mod">
          <ac:chgData name="Rautaporras Petteri" userId="d9004aa4-7491-43fa-b04f-4f6e300df2fa" providerId="ADAL" clId="{09D5F2C8-A2DB-43A4-9ADD-B173E29E20C6}" dt="2021-07-30T13:14:34.105" v="9" actId="20577"/>
          <ac:spMkLst>
            <pc:docMk/>
            <pc:sldMk cId="2197126578" sldId="278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09D5F2C8-A2DB-43A4-9ADD-B173E29E20C6}" dt="2021-07-30T13:14:58.791" v="29" actId="20577"/>
        <pc:sldMkLst>
          <pc:docMk/>
          <pc:sldMk cId="2102977637" sldId="279"/>
        </pc:sldMkLst>
        <pc:spChg chg="mod">
          <ac:chgData name="Rautaporras Petteri" userId="d9004aa4-7491-43fa-b04f-4f6e300df2fa" providerId="ADAL" clId="{09D5F2C8-A2DB-43A4-9ADD-B173E29E20C6}" dt="2021-07-30T13:14:58.791" v="29" actId="20577"/>
          <ac:spMkLst>
            <pc:docMk/>
            <pc:sldMk cId="2102977637" sldId="279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09D5F2C8-A2DB-43A4-9ADD-B173E29E20C6}" dt="2021-07-30T13:15:06.687" v="33" actId="20577"/>
        <pc:sldMkLst>
          <pc:docMk/>
          <pc:sldMk cId="3516796208" sldId="280"/>
        </pc:sldMkLst>
        <pc:spChg chg="mod">
          <ac:chgData name="Rautaporras Petteri" userId="d9004aa4-7491-43fa-b04f-4f6e300df2fa" providerId="ADAL" clId="{09D5F2C8-A2DB-43A4-9ADD-B173E29E20C6}" dt="2021-07-30T13:15:06.687" v="33" actId="20577"/>
          <ac:spMkLst>
            <pc:docMk/>
            <pc:sldMk cId="3516796208" sldId="280"/>
            <ac:spMk id="7" creationId="{00000000-0000-0000-0000-000000000000}"/>
          </ac:spMkLst>
        </pc:spChg>
      </pc:sldChg>
    </pc:docChg>
  </pc:docChgLst>
  <pc:docChgLst>
    <pc:chgData name="Emaus Katriina" userId="e28635f8-d800-42ff-a913-92d375f1fb60" providerId="ADAL" clId="{B54BFA7C-85EA-4675-A5BB-D8F9F35EF3FF}"/>
    <pc:docChg chg="modSld">
      <pc:chgData name="Emaus Katriina" userId="e28635f8-d800-42ff-a913-92d375f1fb60" providerId="ADAL" clId="{B54BFA7C-85EA-4675-A5BB-D8F9F35EF3FF}" dt="2021-08-13T09:04:35.767" v="53"/>
      <pc:docMkLst>
        <pc:docMk/>
      </pc:docMkLst>
      <pc:sldChg chg="modSp">
        <pc:chgData name="Emaus Katriina" userId="e28635f8-d800-42ff-a913-92d375f1fb60" providerId="ADAL" clId="{B54BFA7C-85EA-4675-A5BB-D8F9F35EF3FF}" dt="2021-08-13T09:04:26.814" v="36"/>
        <pc:sldMkLst>
          <pc:docMk/>
          <pc:sldMk cId="1206644979" sldId="257"/>
        </pc:sldMkLst>
        <pc:graphicFrameChg chg="mod">
          <ac:chgData name="Emaus Katriina" userId="e28635f8-d800-42ff-a913-92d375f1fb60" providerId="ADAL" clId="{B54BFA7C-85EA-4675-A5BB-D8F9F35EF3FF}" dt="2021-08-13T09:04:26.814" v="36"/>
          <ac:graphicFrameMkLst>
            <pc:docMk/>
            <pc:sldMk cId="1206644979" sldId="257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54BFA7C-85EA-4675-A5BB-D8F9F35EF3FF}" dt="2021-08-13T09:04:30.573" v="42"/>
        <pc:sldMkLst>
          <pc:docMk/>
          <pc:sldMk cId="1918050049" sldId="262"/>
        </pc:sldMkLst>
        <pc:graphicFrameChg chg="mod">
          <ac:chgData name="Emaus Katriina" userId="e28635f8-d800-42ff-a913-92d375f1fb60" providerId="ADAL" clId="{B54BFA7C-85EA-4675-A5BB-D8F9F35EF3FF}" dt="2021-08-13T09:04:30.573" v="42"/>
          <ac:graphicFrameMkLst>
            <pc:docMk/>
            <pc:sldMk cId="1918050049" sldId="262"/>
            <ac:graphicFrameMk id="11" creationId="{E1D67CC8-2E73-4586-9B36-6402B556BBF8}"/>
          </ac:graphicFrameMkLst>
        </pc:graphicFrameChg>
      </pc:sldChg>
      <pc:sldChg chg="modSp">
        <pc:chgData name="Emaus Katriina" userId="e28635f8-d800-42ff-a913-92d375f1fb60" providerId="ADAL" clId="{B54BFA7C-85EA-4675-A5BB-D8F9F35EF3FF}" dt="2021-08-13T09:04:31.128" v="43"/>
        <pc:sldMkLst>
          <pc:docMk/>
          <pc:sldMk cId="2515183845" sldId="263"/>
        </pc:sldMkLst>
        <pc:graphicFrameChg chg="mod">
          <ac:chgData name="Emaus Katriina" userId="e28635f8-d800-42ff-a913-92d375f1fb60" providerId="ADAL" clId="{B54BFA7C-85EA-4675-A5BB-D8F9F35EF3FF}" dt="2021-08-13T09:04:31.128" v="43"/>
          <ac:graphicFrameMkLst>
            <pc:docMk/>
            <pc:sldMk cId="2515183845" sldId="263"/>
            <ac:graphicFrameMk id="11" creationId="{AE5CE531-2B4E-4941-899B-B620EF352223}"/>
          </ac:graphicFrameMkLst>
        </pc:graphicFrameChg>
      </pc:sldChg>
      <pc:sldChg chg="modSp">
        <pc:chgData name="Emaus Katriina" userId="e28635f8-d800-42ff-a913-92d375f1fb60" providerId="ADAL" clId="{B54BFA7C-85EA-4675-A5BB-D8F9F35EF3FF}" dt="2021-08-13T09:04:32.556" v="46"/>
        <pc:sldMkLst>
          <pc:docMk/>
          <pc:sldMk cId="246678502" sldId="266"/>
        </pc:sldMkLst>
        <pc:graphicFrameChg chg="mod">
          <ac:chgData name="Emaus Katriina" userId="e28635f8-d800-42ff-a913-92d375f1fb60" providerId="ADAL" clId="{B54BFA7C-85EA-4675-A5BB-D8F9F35EF3FF}" dt="2021-08-13T09:04:32.556" v="46"/>
          <ac:graphicFrameMkLst>
            <pc:docMk/>
            <pc:sldMk cId="246678502" sldId="266"/>
            <ac:graphicFrameMk id="14" creationId="{78274AAF-4869-4512-BE64-CFBC776539A8}"/>
          </ac:graphicFrameMkLst>
        </pc:graphicFrameChg>
      </pc:sldChg>
      <pc:sldChg chg="modSp">
        <pc:chgData name="Emaus Katriina" userId="e28635f8-d800-42ff-a913-92d375f1fb60" providerId="ADAL" clId="{B54BFA7C-85EA-4675-A5BB-D8F9F35EF3FF}" dt="2021-08-13T09:04:32.970" v="47"/>
        <pc:sldMkLst>
          <pc:docMk/>
          <pc:sldMk cId="1538556369" sldId="267"/>
        </pc:sldMkLst>
        <pc:graphicFrameChg chg="mod">
          <ac:chgData name="Emaus Katriina" userId="e28635f8-d800-42ff-a913-92d375f1fb60" providerId="ADAL" clId="{B54BFA7C-85EA-4675-A5BB-D8F9F35EF3FF}" dt="2021-08-13T09:04:32.970" v="47"/>
          <ac:graphicFrameMkLst>
            <pc:docMk/>
            <pc:sldMk cId="1538556369" sldId="267"/>
            <ac:graphicFrameMk id="15" creationId="{7C6CA8DC-EC18-49B0-8099-FB3EF2C6368A}"/>
          </ac:graphicFrameMkLst>
        </pc:graphicFrameChg>
      </pc:sldChg>
      <pc:sldChg chg="modSp">
        <pc:chgData name="Emaus Katriina" userId="e28635f8-d800-42ff-a913-92d375f1fb60" providerId="ADAL" clId="{B54BFA7C-85EA-4675-A5BB-D8F9F35EF3FF}" dt="2021-08-13T09:04:33.506" v="48"/>
        <pc:sldMkLst>
          <pc:docMk/>
          <pc:sldMk cId="273463712" sldId="268"/>
        </pc:sldMkLst>
        <pc:graphicFrameChg chg="mod">
          <ac:chgData name="Emaus Katriina" userId="e28635f8-d800-42ff-a913-92d375f1fb60" providerId="ADAL" clId="{B54BFA7C-85EA-4675-A5BB-D8F9F35EF3FF}" dt="2021-08-13T09:04:33.506" v="48"/>
          <ac:graphicFrameMkLst>
            <pc:docMk/>
            <pc:sldMk cId="273463712" sldId="268"/>
            <ac:graphicFrameMk id="11" creationId="{A00700F2-646C-4C3E-A59A-326C7BAC5507}"/>
          </ac:graphicFrameMkLst>
        </pc:graphicFrameChg>
      </pc:sldChg>
      <pc:sldChg chg="modSp">
        <pc:chgData name="Emaus Katriina" userId="e28635f8-d800-42ff-a913-92d375f1fb60" providerId="ADAL" clId="{B54BFA7C-85EA-4675-A5BB-D8F9F35EF3FF}" dt="2021-08-13T09:04:33.908" v="49"/>
        <pc:sldMkLst>
          <pc:docMk/>
          <pc:sldMk cId="856746982" sldId="269"/>
        </pc:sldMkLst>
        <pc:graphicFrameChg chg="mod">
          <ac:chgData name="Emaus Katriina" userId="e28635f8-d800-42ff-a913-92d375f1fb60" providerId="ADAL" clId="{B54BFA7C-85EA-4675-A5BB-D8F9F35EF3FF}" dt="2021-08-13T09:04:33.908" v="49"/>
          <ac:graphicFrameMkLst>
            <pc:docMk/>
            <pc:sldMk cId="856746982" sldId="269"/>
            <ac:graphicFrameMk id="11" creationId="{EB4397A9-4577-4E2D-9E9B-01E531CF9410}"/>
          </ac:graphicFrameMkLst>
        </pc:graphicFrameChg>
      </pc:sldChg>
      <pc:sldChg chg="modSp">
        <pc:chgData name="Emaus Katriina" userId="e28635f8-d800-42ff-a913-92d375f1fb60" providerId="ADAL" clId="{B54BFA7C-85EA-4675-A5BB-D8F9F35EF3FF}" dt="2021-08-13T09:04:34.369" v="50"/>
        <pc:sldMkLst>
          <pc:docMk/>
          <pc:sldMk cId="2825233040" sldId="270"/>
        </pc:sldMkLst>
        <pc:graphicFrameChg chg="mod">
          <ac:chgData name="Emaus Katriina" userId="e28635f8-d800-42ff-a913-92d375f1fb60" providerId="ADAL" clId="{B54BFA7C-85EA-4675-A5BB-D8F9F35EF3FF}" dt="2021-08-13T09:04:34.369" v="50"/>
          <ac:graphicFrameMkLst>
            <pc:docMk/>
            <pc:sldMk cId="2825233040" sldId="270"/>
            <ac:graphicFrameMk id="11" creationId="{231D31A1-3DCF-4263-9B80-6ED5D2F111B3}"/>
          </ac:graphicFrameMkLst>
        </pc:graphicFrameChg>
      </pc:sldChg>
      <pc:sldChg chg="modSp">
        <pc:chgData name="Emaus Katriina" userId="e28635f8-d800-42ff-a913-92d375f1fb60" providerId="ADAL" clId="{B54BFA7C-85EA-4675-A5BB-D8F9F35EF3FF}" dt="2021-08-13T09:04:34.784" v="51"/>
        <pc:sldMkLst>
          <pc:docMk/>
          <pc:sldMk cId="2806330046" sldId="271"/>
        </pc:sldMkLst>
        <pc:graphicFrameChg chg="mod">
          <ac:chgData name="Emaus Katriina" userId="e28635f8-d800-42ff-a913-92d375f1fb60" providerId="ADAL" clId="{B54BFA7C-85EA-4675-A5BB-D8F9F35EF3FF}" dt="2021-08-13T09:04:34.784" v="51"/>
          <ac:graphicFrameMkLst>
            <pc:docMk/>
            <pc:sldMk cId="2806330046" sldId="271"/>
            <ac:graphicFrameMk id="11" creationId="{F42B7BED-3AB2-4374-B446-527DDB1A9C1B}"/>
          </ac:graphicFrameMkLst>
        </pc:graphicFrameChg>
      </pc:sldChg>
      <pc:sldChg chg="modSp">
        <pc:chgData name="Emaus Katriina" userId="e28635f8-d800-42ff-a913-92d375f1fb60" providerId="ADAL" clId="{B54BFA7C-85EA-4675-A5BB-D8F9F35EF3FF}" dt="2021-08-13T09:04:35.263" v="52"/>
        <pc:sldMkLst>
          <pc:docMk/>
          <pc:sldMk cId="632360914" sldId="272"/>
        </pc:sldMkLst>
        <pc:graphicFrameChg chg="mod">
          <ac:chgData name="Emaus Katriina" userId="e28635f8-d800-42ff-a913-92d375f1fb60" providerId="ADAL" clId="{B54BFA7C-85EA-4675-A5BB-D8F9F35EF3FF}" dt="2021-08-13T09:04:35.263" v="52"/>
          <ac:graphicFrameMkLst>
            <pc:docMk/>
            <pc:sldMk cId="632360914" sldId="272"/>
            <ac:graphicFrameMk id="11" creationId="{879E16C8-6810-4E03-91C6-E112BDDB235A}"/>
          </ac:graphicFrameMkLst>
        </pc:graphicFrameChg>
      </pc:sldChg>
      <pc:sldChg chg="modSp">
        <pc:chgData name="Emaus Katriina" userId="e28635f8-d800-42ff-a913-92d375f1fb60" providerId="ADAL" clId="{B54BFA7C-85EA-4675-A5BB-D8F9F35EF3FF}" dt="2021-08-13T09:04:35.767" v="53"/>
        <pc:sldMkLst>
          <pc:docMk/>
          <pc:sldMk cId="860414274" sldId="273"/>
        </pc:sldMkLst>
        <pc:graphicFrameChg chg="mod">
          <ac:chgData name="Emaus Katriina" userId="e28635f8-d800-42ff-a913-92d375f1fb60" providerId="ADAL" clId="{B54BFA7C-85EA-4675-A5BB-D8F9F35EF3FF}" dt="2021-08-13T09:04:35.767" v="53"/>
          <ac:graphicFrameMkLst>
            <pc:docMk/>
            <pc:sldMk cId="860414274" sldId="273"/>
            <ac:graphicFrameMk id="11" creationId="{62167E29-B991-4E85-9C72-29C1C901CC5F}"/>
          </ac:graphicFrameMkLst>
        </pc:graphicFrameChg>
      </pc:sldChg>
      <pc:sldChg chg="modSp">
        <pc:chgData name="Emaus Katriina" userId="e28635f8-d800-42ff-a913-92d375f1fb60" providerId="ADAL" clId="{B54BFA7C-85EA-4675-A5BB-D8F9F35EF3FF}" dt="2021-08-13T09:04:27.268" v="37"/>
        <pc:sldMkLst>
          <pc:docMk/>
          <pc:sldMk cId="1941248553" sldId="274"/>
        </pc:sldMkLst>
        <pc:graphicFrameChg chg="mod">
          <ac:chgData name="Emaus Katriina" userId="e28635f8-d800-42ff-a913-92d375f1fb60" providerId="ADAL" clId="{B54BFA7C-85EA-4675-A5BB-D8F9F35EF3FF}" dt="2021-08-13T09:04:27.268" v="37"/>
          <ac:graphicFrameMkLst>
            <pc:docMk/>
            <pc:sldMk cId="1941248553" sldId="274"/>
            <ac:graphicFrameMk id="11" creationId="{7E2BAE1F-40C2-43C0-BF43-5036D58D6D21}"/>
          </ac:graphicFrameMkLst>
        </pc:graphicFrameChg>
      </pc:sldChg>
      <pc:sldChg chg="modSp">
        <pc:chgData name="Emaus Katriina" userId="e28635f8-d800-42ff-a913-92d375f1fb60" providerId="ADAL" clId="{B54BFA7C-85EA-4675-A5BB-D8F9F35EF3FF}" dt="2021-08-13T09:04:28.686" v="39"/>
        <pc:sldMkLst>
          <pc:docMk/>
          <pc:sldMk cId="1375461628" sldId="275"/>
        </pc:sldMkLst>
        <pc:graphicFrameChg chg="mod">
          <ac:chgData name="Emaus Katriina" userId="e28635f8-d800-42ff-a913-92d375f1fb60" providerId="ADAL" clId="{B54BFA7C-85EA-4675-A5BB-D8F9F35EF3FF}" dt="2021-08-13T09:04:28.686" v="39"/>
          <ac:graphicFrameMkLst>
            <pc:docMk/>
            <pc:sldMk cId="1375461628" sldId="275"/>
            <ac:graphicFrameMk id="12" creationId="{C02B4F7C-AD88-4EA8-AECF-FA8E41979996}"/>
          </ac:graphicFrameMkLst>
        </pc:graphicFrameChg>
      </pc:sldChg>
      <pc:sldChg chg="modSp">
        <pc:chgData name="Emaus Katriina" userId="e28635f8-d800-42ff-a913-92d375f1fb60" providerId="ADAL" clId="{B54BFA7C-85EA-4675-A5BB-D8F9F35EF3FF}" dt="2021-08-13T09:04:27.889" v="38"/>
        <pc:sldMkLst>
          <pc:docMk/>
          <pc:sldMk cId="1629380301" sldId="276"/>
        </pc:sldMkLst>
        <pc:graphicFrameChg chg="mod">
          <ac:chgData name="Emaus Katriina" userId="e28635f8-d800-42ff-a913-92d375f1fb60" providerId="ADAL" clId="{B54BFA7C-85EA-4675-A5BB-D8F9F35EF3FF}" dt="2021-08-13T09:04:27.889" v="38"/>
          <ac:graphicFrameMkLst>
            <pc:docMk/>
            <pc:sldMk cId="1629380301" sldId="276"/>
            <ac:graphicFrameMk id="11" creationId="{AB0EE633-98EE-4B86-8F06-ECABADD7E928}"/>
          </ac:graphicFrameMkLst>
        </pc:graphicFrameChg>
      </pc:sldChg>
      <pc:sldChg chg="modSp">
        <pc:chgData name="Emaus Katriina" userId="e28635f8-d800-42ff-a913-92d375f1fb60" providerId="ADAL" clId="{B54BFA7C-85EA-4675-A5BB-D8F9F35EF3FF}" dt="2021-08-13T09:04:29.585" v="40"/>
        <pc:sldMkLst>
          <pc:docMk/>
          <pc:sldMk cId="675094320" sldId="277"/>
        </pc:sldMkLst>
        <pc:graphicFrameChg chg="mod">
          <ac:chgData name="Emaus Katriina" userId="e28635f8-d800-42ff-a913-92d375f1fb60" providerId="ADAL" clId="{B54BFA7C-85EA-4675-A5BB-D8F9F35EF3FF}" dt="2021-08-13T09:04:29.585" v="40"/>
          <ac:graphicFrameMkLst>
            <pc:docMk/>
            <pc:sldMk cId="675094320" sldId="277"/>
            <ac:graphicFrameMk id="12" creationId="{AA299997-FF80-4706-B82D-E65CE966E2BB}"/>
          </ac:graphicFrameMkLst>
        </pc:graphicFrameChg>
      </pc:sldChg>
      <pc:sldChg chg="modSp">
        <pc:chgData name="Emaus Katriina" userId="e28635f8-d800-42ff-a913-92d375f1fb60" providerId="ADAL" clId="{B54BFA7C-85EA-4675-A5BB-D8F9F35EF3FF}" dt="2021-08-13T09:04:30.119" v="41"/>
        <pc:sldMkLst>
          <pc:docMk/>
          <pc:sldMk cId="2197126578" sldId="278"/>
        </pc:sldMkLst>
        <pc:graphicFrameChg chg="mod">
          <ac:chgData name="Emaus Katriina" userId="e28635f8-d800-42ff-a913-92d375f1fb60" providerId="ADAL" clId="{B54BFA7C-85EA-4675-A5BB-D8F9F35EF3FF}" dt="2021-08-13T09:04:30.119" v="41"/>
          <ac:graphicFrameMkLst>
            <pc:docMk/>
            <pc:sldMk cId="2197126578" sldId="278"/>
            <ac:graphicFrameMk id="11" creationId="{F077E93E-0165-48D3-93CF-59717D3C0A31}"/>
          </ac:graphicFrameMkLst>
        </pc:graphicFrameChg>
      </pc:sldChg>
      <pc:sldChg chg="modSp">
        <pc:chgData name="Emaus Katriina" userId="e28635f8-d800-42ff-a913-92d375f1fb60" providerId="ADAL" clId="{B54BFA7C-85EA-4675-A5BB-D8F9F35EF3FF}" dt="2021-08-13T09:04:31.522" v="44"/>
        <pc:sldMkLst>
          <pc:docMk/>
          <pc:sldMk cId="2102977637" sldId="279"/>
        </pc:sldMkLst>
        <pc:graphicFrameChg chg="mod">
          <ac:chgData name="Emaus Katriina" userId="e28635f8-d800-42ff-a913-92d375f1fb60" providerId="ADAL" clId="{B54BFA7C-85EA-4675-A5BB-D8F9F35EF3FF}" dt="2021-08-13T09:04:31.522" v="44"/>
          <ac:graphicFrameMkLst>
            <pc:docMk/>
            <pc:sldMk cId="2102977637" sldId="279"/>
            <ac:graphicFrameMk id="12" creationId="{1E9A2289-2916-497D-B4AD-28F8484F4EE4}"/>
          </ac:graphicFrameMkLst>
        </pc:graphicFrameChg>
      </pc:sldChg>
      <pc:sldChg chg="modSp">
        <pc:chgData name="Emaus Katriina" userId="e28635f8-d800-42ff-a913-92d375f1fb60" providerId="ADAL" clId="{B54BFA7C-85EA-4675-A5BB-D8F9F35EF3FF}" dt="2021-08-13T09:04:31.972" v="45"/>
        <pc:sldMkLst>
          <pc:docMk/>
          <pc:sldMk cId="3516796208" sldId="280"/>
        </pc:sldMkLst>
        <pc:graphicFrameChg chg="mod">
          <ac:chgData name="Emaus Katriina" userId="e28635f8-d800-42ff-a913-92d375f1fb60" providerId="ADAL" clId="{B54BFA7C-85EA-4675-A5BB-D8F9F35EF3FF}" dt="2021-08-13T09:04:31.972" v="45"/>
          <ac:graphicFrameMkLst>
            <pc:docMk/>
            <pc:sldMk cId="3516796208" sldId="280"/>
            <ac:graphicFrameMk id="12" creationId="{B1C744D3-BBDF-45CF-8215-F96BA25BD8D0}"/>
          </ac:graphicFrameMkLst>
        </pc:graphicFrameChg>
      </pc:sldChg>
    </pc:docChg>
  </pc:docChgLst>
  <pc:docChgLst>
    <pc:chgData name="Emaus Katriina" userId="e28635f8-d800-42ff-a913-92d375f1fb60" providerId="ADAL" clId="{0808AD8A-9AC2-4392-98B8-85BDDDB2569C}"/>
    <pc:docChg chg="modSld">
      <pc:chgData name="Emaus Katriina" userId="e28635f8-d800-42ff-a913-92d375f1fb60" providerId="ADAL" clId="{0808AD8A-9AC2-4392-98B8-85BDDDB2569C}" dt="2020-11-13T08:47:51.345" v="35"/>
      <pc:docMkLst>
        <pc:docMk/>
      </pc:docMkLst>
      <pc:sldChg chg="modSp">
        <pc:chgData name="Emaus Katriina" userId="e28635f8-d800-42ff-a913-92d375f1fb60" providerId="ADAL" clId="{0808AD8A-9AC2-4392-98B8-85BDDDB2569C}" dt="2020-11-13T08:47:43.420" v="18"/>
        <pc:sldMkLst>
          <pc:docMk/>
          <pc:sldMk cId="1206644979" sldId="257"/>
        </pc:sldMkLst>
        <pc:graphicFrameChg chg="mod">
          <ac:chgData name="Emaus Katriina" userId="e28635f8-d800-42ff-a913-92d375f1fb60" providerId="ADAL" clId="{0808AD8A-9AC2-4392-98B8-85BDDDB2569C}" dt="2020-11-13T08:47:43.420" v="18"/>
          <ac:graphicFrameMkLst>
            <pc:docMk/>
            <pc:sldMk cId="1206644979" sldId="257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808AD8A-9AC2-4392-98B8-85BDDDB2569C}" dt="2020-11-13T08:47:46.745" v="24"/>
        <pc:sldMkLst>
          <pc:docMk/>
          <pc:sldMk cId="1918050049" sldId="262"/>
        </pc:sldMkLst>
        <pc:graphicFrameChg chg="mod">
          <ac:chgData name="Emaus Katriina" userId="e28635f8-d800-42ff-a913-92d375f1fb60" providerId="ADAL" clId="{0808AD8A-9AC2-4392-98B8-85BDDDB2569C}" dt="2020-11-13T08:47:46.745" v="24"/>
          <ac:graphicFrameMkLst>
            <pc:docMk/>
            <pc:sldMk cId="1918050049" sldId="262"/>
            <ac:graphicFrameMk id="11" creationId="{E1D67CC8-2E73-4586-9B36-6402B556BBF8}"/>
          </ac:graphicFrameMkLst>
        </pc:graphicFrameChg>
      </pc:sldChg>
      <pc:sldChg chg="modSp">
        <pc:chgData name="Emaus Katriina" userId="e28635f8-d800-42ff-a913-92d375f1fb60" providerId="ADAL" clId="{0808AD8A-9AC2-4392-98B8-85BDDDB2569C}" dt="2020-11-13T08:47:47.173" v="25"/>
        <pc:sldMkLst>
          <pc:docMk/>
          <pc:sldMk cId="2515183845" sldId="263"/>
        </pc:sldMkLst>
        <pc:graphicFrameChg chg="mod">
          <ac:chgData name="Emaus Katriina" userId="e28635f8-d800-42ff-a913-92d375f1fb60" providerId="ADAL" clId="{0808AD8A-9AC2-4392-98B8-85BDDDB2569C}" dt="2020-11-13T08:47:47.173" v="25"/>
          <ac:graphicFrameMkLst>
            <pc:docMk/>
            <pc:sldMk cId="2515183845" sldId="263"/>
            <ac:graphicFrameMk id="11" creationId="{AE5CE531-2B4E-4941-899B-B620EF352223}"/>
          </ac:graphicFrameMkLst>
        </pc:graphicFrameChg>
      </pc:sldChg>
      <pc:sldChg chg="modSp">
        <pc:chgData name="Emaus Katriina" userId="e28635f8-d800-42ff-a913-92d375f1fb60" providerId="ADAL" clId="{0808AD8A-9AC2-4392-98B8-85BDDDB2569C}" dt="2020-11-13T08:47:48.515" v="28"/>
        <pc:sldMkLst>
          <pc:docMk/>
          <pc:sldMk cId="246678502" sldId="266"/>
        </pc:sldMkLst>
        <pc:graphicFrameChg chg="mod">
          <ac:chgData name="Emaus Katriina" userId="e28635f8-d800-42ff-a913-92d375f1fb60" providerId="ADAL" clId="{0808AD8A-9AC2-4392-98B8-85BDDDB2569C}" dt="2020-11-13T08:47:48.515" v="28"/>
          <ac:graphicFrameMkLst>
            <pc:docMk/>
            <pc:sldMk cId="246678502" sldId="266"/>
            <ac:graphicFrameMk id="14" creationId="{78274AAF-4869-4512-BE64-CFBC776539A8}"/>
          </ac:graphicFrameMkLst>
        </pc:graphicFrameChg>
      </pc:sldChg>
      <pc:sldChg chg="modSp">
        <pc:chgData name="Emaus Katriina" userId="e28635f8-d800-42ff-a913-92d375f1fb60" providerId="ADAL" clId="{0808AD8A-9AC2-4392-98B8-85BDDDB2569C}" dt="2020-11-13T08:47:48.819" v="29"/>
        <pc:sldMkLst>
          <pc:docMk/>
          <pc:sldMk cId="1538556369" sldId="267"/>
        </pc:sldMkLst>
        <pc:graphicFrameChg chg="mod">
          <ac:chgData name="Emaus Katriina" userId="e28635f8-d800-42ff-a913-92d375f1fb60" providerId="ADAL" clId="{0808AD8A-9AC2-4392-98B8-85BDDDB2569C}" dt="2020-11-13T08:47:48.819" v="29"/>
          <ac:graphicFrameMkLst>
            <pc:docMk/>
            <pc:sldMk cId="1538556369" sldId="267"/>
            <ac:graphicFrameMk id="15" creationId="{7C6CA8DC-EC18-49B0-8099-FB3EF2C6368A}"/>
          </ac:graphicFrameMkLst>
        </pc:graphicFrameChg>
      </pc:sldChg>
      <pc:sldChg chg="modSp">
        <pc:chgData name="Emaus Katriina" userId="e28635f8-d800-42ff-a913-92d375f1fb60" providerId="ADAL" clId="{0808AD8A-9AC2-4392-98B8-85BDDDB2569C}" dt="2020-11-13T08:47:49.717" v="30"/>
        <pc:sldMkLst>
          <pc:docMk/>
          <pc:sldMk cId="273463712" sldId="268"/>
        </pc:sldMkLst>
        <pc:graphicFrameChg chg="mod">
          <ac:chgData name="Emaus Katriina" userId="e28635f8-d800-42ff-a913-92d375f1fb60" providerId="ADAL" clId="{0808AD8A-9AC2-4392-98B8-85BDDDB2569C}" dt="2020-11-13T08:47:49.717" v="30"/>
          <ac:graphicFrameMkLst>
            <pc:docMk/>
            <pc:sldMk cId="273463712" sldId="268"/>
            <ac:graphicFrameMk id="11" creationId="{A00700F2-646C-4C3E-A59A-326C7BAC5507}"/>
          </ac:graphicFrameMkLst>
        </pc:graphicFrameChg>
      </pc:sldChg>
      <pc:sldChg chg="modSp">
        <pc:chgData name="Emaus Katriina" userId="e28635f8-d800-42ff-a913-92d375f1fb60" providerId="ADAL" clId="{0808AD8A-9AC2-4392-98B8-85BDDDB2569C}" dt="2020-11-13T08:47:50.103" v="31"/>
        <pc:sldMkLst>
          <pc:docMk/>
          <pc:sldMk cId="856746982" sldId="269"/>
        </pc:sldMkLst>
        <pc:graphicFrameChg chg="mod">
          <ac:chgData name="Emaus Katriina" userId="e28635f8-d800-42ff-a913-92d375f1fb60" providerId="ADAL" clId="{0808AD8A-9AC2-4392-98B8-85BDDDB2569C}" dt="2020-11-13T08:47:50.103" v="31"/>
          <ac:graphicFrameMkLst>
            <pc:docMk/>
            <pc:sldMk cId="856746982" sldId="269"/>
            <ac:graphicFrameMk id="11" creationId="{EB4397A9-4577-4E2D-9E9B-01E531CF9410}"/>
          </ac:graphicFrameMkLst>
        </pc:graphicFrameChg>
      </pc:sldChg>
      <pc:sldChg chg="modSp">
        <pc:chgData name="Emaus Katriina" userId="e28635f8-d800-42ff-a913-92d375f1fb60" providerId="ADAL" clId="{0808AD8A-9AC2-4392-98B8-85BDDDB2569C}" dt="2020-11-13T08:47:50.405" v="32"/>
        <pc:sldMkLst>
          <pc:docMk/>
          <pc:sldMk cId="2825233040" sldId="270"/>
        </pc:sldMkLst>
        <pc:graphicFrameChg chg="mod">
          <ac:chgData name="Emaus Katriina" userId="e28635f8-d800-42ff-a913-92d375f1fb60" providerId="ADAL" clId="{0808AD8A-9AC2-4392-98B8-85BDDDB2569C}" dt="2020-11-13T08:47:50.405" v="32"/>
          <ac:graphicFrameMkLst>
            <pc:docMk/>
            <pc:sldMk cId="2825233040" sldId="270"/>
            <ac:graphicFrameMk id="11" creationId="{231D31A1-3DCF-4263-9B80-6ED5D2F111B3}"/>
          </ac:graphicFrameMkLst>
        </pc:graphicFrameChg>
      </pc:sldChg>
      <pc:sldChg chg="modSp">
        <pc:chgData name="Emaus Katriina" userId="e28635f8-d800-42ff-a913-92d375f1fb60" providerId="ADAL" clId="{0808AD8A-9AC2-4392-98B8-85BDDDB2569C}" dt="2020-11-13T08:47:50.693" v="33"/>
        <pc:sldMkLst>
          <pc:docMk/>
          <pc:sldMk cId="2806330046" sldId="271"/>
        </pc:sldMkLst>
        <pc:graphicFrameChg chg="mod">
          <ac:chgData name="Emaus Katriina" userId="e28635f8-d800-42ff-a913-92d375f1fb60" providerId="ADAL" clId="{0808AD8A-9AC2-4392-98B8-85BDDDB2569C}" dt="2020-11-13T08:47:50.693" v="33"/>
          <ac:graphicFrameMkLst>
            <pc:docMk/>
            <pc:sldMk cId="2806330046" sldId="271"/>
            <ac:graphicFrameMk id="11" creationId="{F42B7BED-3AB2-4374-B446-527DDB1A9C1B}"/>
          </ac:graphicFrameMkLst>
        </pc:graphicFrameChg>
      </pc:sldChg>
      <pc:sldChg chg="modSp">
        <pc:chgData name="Emaus Katriina" userId="e28635f8-d800-42ff-a913-92d375f1fb60" providerId="ADAL" clId="{0808AD8A-9AC2-4392-98B8-85BDDDB2569C}" dt="2020-11-13T08:47:51.023" v="34"/>
        <pc:sldMkLst>
          <pc:docMk/>
          <pc:sldMk cId="632360914" sldId="272"/>
        </pc:sldMkLst>
        <pc:graphicFrameChg chg="mod">
          <ac:chgData name="Emaus Katriina" userId="e28635f8-d800-42ff-a913-92d375f1fb60" providerId="ADAL" clId="{0808AD8A-9AC2-4392-98B8-85BDDDB2569C}" dt="2020-11-13T08:47:51.023" v="34"/>
          <ac:graphicFrameMkLst>
            <pc:docMk/>
            <pc:sldMk cId="632360914" sldId="272"/>
            <ac:graphicFrameMk id="11" creationId="{879E16C8-6810-4E03-91C6-E112BDDB235A}"/>
          </ac:graphicFrameMkLst>
        </pc:graphicFrameChg>
      </pc:sldChg>
      <pc:sldChg chg="modSp">
        <pc:chgData name="Emaus Katriina" userId="e28635f8-d800-42ff-a913-92d375f1fb60" providerId="ADAL" clId="{0808AD8A-9AC2-4392-98B8-85BDDDB2569C}" dt="2020-11-13T08:47:51.345" v="35"/>
        <pc:sldMkLst>
          <pc:docMk/>
          <pc:sldMk cId="860414274" sldId="273"/>
        </pc:sldMkLst>
        <pc:graphicFrameChg chg="mod">
          <ac:chgData name="Emaus Katriina" userId="e28635f8-d800-42ff-a913-92d375f1fb60" providerId="ADAL" clId="{0808AD8A-9AC2-4392-98B8-85BDDDB2569C}" dt="2020-11-13T08:47:51.345" v="35"/>
          <ac:graphicFrameMkLst>
            <pc:docMk/>
            <pc:sldMk cId="860414274" sldId="273"/>
            <ac:graphicFrameMk id="11" creationId="{62167E29-B991-4E85-9C72-29C1C901CC5F}"/>
          </ac:graphicFrameMkLst>
        </pc:graphicFrameChg>
      </pc:sldChg>
      <pc:sldChg chg="modSp">
        <pc:chgData name="Emaus Katriina" userId="e28635f8-d800-42ff-a913-92d375f1fb60" providerId="ADAL" clId="{0808AD8A-9AC2-4392-98B8-85BDDDB2569C}" dt="2020-11-13T08:47:43.842" v="19"/>
        <pc:sldMkLst>
          <pc:docMk/>
          <pc:sldMk cId="1941248553" sldId="274"/>
        </pc:sldMkLst>
        <pc:graphicFrameChg chg="mod">
          <ac:chgData name="Emaus Katriina" userId="e28635f8-d800-42ff-a913-92d375f1fb60" providerId="ADAL" clId="{0808AD8A-9AC2-4392-98B8-85BDDDB2569C}" dt="2020-11-13T08:47:43.842" v="19"/>
          <ac:graphicFrameMkLst>
            <pc:docMk/>
            <pc:sldMk cId="1941248553" sldId="274"/>
            <ac:graphicFrameMk id="11" creationId="{7E2BAE1F-40C2-43C0-BF43-5036D58D6D21}"/>
          </ac:graphicFrameMkLst>
        </pc:graphicFrameChg>
      </pc:sldChg>
      <pc:sldChg chg="modSp">
        <pc:chgData name="Emaus Katriina" userId="e28635f8-d800-42ff-a913-92d375f1fb60" providerId="ADAL" clId="{0808AD8A-9AC2-4392-98B8-85BDDDB2569C}" dt="2020-11-13T08:47:44.856" v="21"/>
        <pc:sldMkLst>
          <pc:docMk/>
          <pc:sldMk cId="1375461628" sldId="275"/>
        </pc:sldMkLst>
        <pc:graphicFrameChg chg="mod">
          <ac:chgData name="Emaus Katriina" userId="e28635f8-d800-42ff-a913-92d375f1fb60" providerId="ADAL" clId="{0808AD8A-9AC2-4392-98B8-85BDDDB2569C}" dt="2020-11-13T08:47:44.856" v="21"/>
          <ac:graphicFrameMkLst>
            <pc:docMk/>
            <pc:sldMk cId="1375461628" sldId="275"/>
            <ac:graphicFrameMk id="12" creationId="{C02B4F7C-AD88-4EA8-AECF-FA8E41979996}"/>
          </ac:graphicFrameMkLst>
        </pc:graphicFrameChg>
      </pc:sldChg>
      <pc:sldChg chg="modSp">
        <pc:chgData name="Emaus Katriina" userId="e28635f8-d800-42ff-a913-92d375f1fb60" providerId="ADAL" clId="{0808AD8A-9AC2-4392-98B8-85BDDDB2569C}" dt="2020-11-13T08:47:44.350" v="20"/>
        <pc:sldMkLst>
          <pc:docMk/>
          <pc:sldMk cId="1629380301" sldId="276"/>
        </pc:sldMkLst>
        <pc:graphicFrameChg chg="mod">
          <ac:chgData name="Emaus Katriina" userId="e28635f8-d800-42ff-a913-92d375f1fb60" providerId="ADAL" clId="{0808AD8A-9AC2-4392-98B8-85BDDDB2569C}" dt="2020-11-13T08:47:44.350" v="20"/>
          <ac:graphicFrameMkLst>
            <pc:docMk/>
            <pc:sldMk cId="1629380301" sldId="276"/>
            <ac:graphicFrameMk id="11" creationId="{AB0EE633-98EE-4B86-8F06-ECABADD7E928}"/>
          </ac:graphicFrameMkLst>
        </pc:graphicFrameChg>
      </pc:sldChg>
      <pc:sldChg chg="modSp">
        <pc:chgData name="Emaus Katriina" userId="e28635f8-d800-42ff-a913-92d375f1fb60" providerId="ADAL" clId="{0808AD8A-9AC2-4392-98B8-85BDDDB2569C}" dt="2020-11-13T08:47:45.895" v="22"/>
        <pc:sldMkLst>
          <pc:docMk/>
          <pc:sldMk cId="675094320" sldId="277"/>
        </pc:sldMkLst>
        <pc:graphicFrameChg chg="mod">
          <ac:chgData name="Emaus Katriina" userId="e28635f8-d800-42ff-a913-92d375f1fb60" providerId="ADAL" clId="{0808AD8A-9AC2-4392-98B8-85BDDDB2569C}" dt="2020-11-13T08:47:45.895" v="22"/>
          <ac:graphicFrameMkLst>
            <pc:docMk/>
            <pc:sldMk cId="675094320" sldId="277"/>
            <ac:graphicFrameMk id="12" creationId="{AA299997-FF80-4706-B82D-E65CE966E2BB}"/>
          </ac:graphicFrameMkLst>
        </pc:graphicFrameChg>
      </pc:sldChg>
      <pc:sldChg chg="modSp">
        <pc:chgData name="Emaus Katriina" userId="e28635f8-d800-42ff-a913-92d375f1fb60" providerId="ADAL" clId="{0808AD8A-9AC2-4392-98B8-85BDDDB2569C}" dt="2020-11-13T08:47:46.274" v="23"/>
        <pc:sldMkLst>
          <pc:docMk/>
          <pc:sldMk cId="2197126578" sldId="278"/>
        </pc:sldMkLst>
        <pc:graphicFrameChg chg="mod">
          <ac:chgData name="Emaus Katriina" userId="e28635f8-d800-42ff-a913-92d375f1fb60" providerId="ADAL" clId="{0808AD8A-9AC2-4392-98B8-85BDDDB2569C}" dt="2020-11-13T08:47:46.274" v="23"/>
          <ac:graphicFrameMkLst>
            <pc:docMk/>
            <pc:sldMk cId="2197126578" sldId="278"/>
            <ac:graphicFrameMk id="11" creationId="{F077E93E-0165-48D3-93CF-59717D3C0A31}"/>
          </ac:graphicFrameMkLst>
        </pc:graphicFrameChg>
      </pc:sldChg>
      <pc:sldChg chg="modSp">
        <pc:chgData name="Emaus Katriina" userId="e28635f8-d800-42ff-a913-92d375f1fb60" providerId="ADAL" clId="{0808AD8A-9AC2-4392-98B8-85BDDDB2569C}" dt="2020-11-13T08:47:47.526" v="26"/>
        <pc:sldMkLst>
          <pc:docMk/>
          <pc:sldMk cId="2102977637" sldId="279"/>
        </pc:sldMkLst>
        <pc:graphicFrameChg chg="mod">
          <ac:chgData name="Emaus Katriina" userId="e28635f8-d800-42ff-a913-92d375f1fb60" providerId="ADAL" clId="{0808AD8A-9AC2-4392-98B8-85BDDDB2569C}" dt="2020-11-13T08:47:47.526" v="26"/>
          <ac:graphicFrameMkLst>
            <pc:docMk/>
            <pc:sldMk cId="2102977637" sldId="279"/>
            <ac:graphicFrameMk id="12" creationId="{1E9A2289-2916-497D-B4AD-28F8484F4EE4}"/>
          </ac:graphicFrameMkLst>
        </pc:graphicFrameChg>
      </pc:sldChg>
      <pc:sldChg chg="modSp">
        <pc:chgData name="Emaus Katriina" userId="e28635f8-d800-42ff-a913-92d375f1fb60" providerId="ADAL" clId="{0808AD8A-9AC2-4392-98B8-85BDDDB2569C}" dt="2020-11-13T08:47:47.977" v="27"/>
        <pc:sldMkLst>
          <pc:docMk/>
          <pc:sldMk cId="3516796208" sldId="280"/>
        </pc:sldMkLst>
        <pc:graphicFrameChg chg="mod">
          <ac:chgData name="Emaus Katriina" userId="e28635f8-d800-42ff-a913-92d375f1fb60" providerId="ADAL" clId="{0808AD8A-9AC2-4392-98B8-85BDDDB2569C}" dt="2020-11-13T08:47:47.977" v="27"/>
          <ac:graphicFrameMkLst>
            <pc:docMk/>
            <pc:sldMk cId="3516796208" sldId="280"/>
            <ac:graphicFrameMk id="12" creationId="{B1C744D3-BBDF-45CF-8215-F96BA25BD8D0}"/>
          </ac:graphicFrameMkLst>
        </pc:graphicFrameChg>
      </pc:sldChg>
    </pc:docChg>
  </pc:docChgLst>
  <pc:docChgLst>
    <pc:chgData name="Emaus Katriina" userId="e28635f8-d800-42ff-a913-92d375f1fb60" providerId="ADAL" clId="{44AE110F-6079-4480-8B1E-CEF1F5E0D774}"/>
    <pc:docChg chg="modSld">
      <pc:chgData name="Emaus Katriina" userId="e28635f8-d800-42ff-a913-92d375f1fb60" providerId="ADAL" clId="{44AE110F-6079-4480-8B1E-CEF1F5E0D774}" dt="2020-09-15T09:49:08.710" v="35"/>
      <pc:docMkLst>
        <pc:docMk/>
      </pc:docMkLst>
      <pc:sldChg chg="modSp">
        <pc:chgData name="Emaus Katriina" userId="e28635f8-d800-42ff-a913-92d375f1fb60" providerId="ADAL" clId="{44AE110F-6079-4480-8B1E-CEF1F5E0D774}" dt="2020-09-15T09:49:00.240" v="18"/>
        <pc:sldMkLst>
          <pc:docMk/>
          <pc:sldMk cId="1206644979" sldId="257"/>
        </pc:sldMkLst>
        <pc:graphicFrameChg chg="mod">
          <ac:chgData name="Emaus Katriina" userId="e28635f8-d800-42ff-a913-92d375f1fb60" providerId="ADAL" clId="{44AE110F-6079-4480-8B1E-CEF1F5E0D774}" dt="2020-09-15T09:49:00.240" v="18"/>
          <ac:graphicFrameMkLst>
            <pc:docMk/>
            <pc:sldMk cId="1206644979" sldId="257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4AE110F-6079-4480-8B1E-CEF1F5E0D774}" dt="2020-09-15T09:49:03.347" v="24"/>
        <pc:sldMkLst>
          <pc:docMk/>
          <pc:sldMk cId="1918050049" sldId="262"/>
        </pc:sldMkLst>
        <pc:graphicFrameChg chg="mod">
          <ac:chgData name="Emaus Katriina" userId="e28635f8-d800-42ff-a913-92d375f1fb60" providerId="ADAL" clId="{44AE110F-6079-4480-8B1E-CEF1F5E0D774}" dt="2020-09-15T09:49:03.347" v="24"/>
          <ac:graphicFrameMkLst>
            <pc:docMk/>
            <pc:sldMk cId="1918050049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4AE110F-6079-4480-8B1E-CEF1F5E0D774}" dt="2020-09-15T09:49:03.891" v="25"/>
        <pc:sldMkLst>
          <pc:docMk/>
          <pc:sldMk cId="2515183845" sldId="263"/>
        </pc:sldMkLst>
        <pc:graphicFrameChg chg="mod">
          <ac:chgData name="Emaus Katriina" userId="e28635f8-d800-42ff-a913-92d375f1fb60" providerId="ADAL" clId="{44AE110F-6079-4480-8B1E-CEF1F5E0D774}" dt="2020-09-15T09:49:03.891" v="25"/>
          <ac:graphicFrameMkLst>
            <pc:docMk/>
            <pc:sldMk cId="2515183845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4AE110F-6079-4480-8B1E-CEF1F5E0D774}" dt="2020-09-15T09:49:05.347" v="28"/>
        <pc:sldMkLst>
          <pc:docMk/>
          <pc:sldMk cId="246678502" sldId="266"/>
        </pc:sldMkLst>
        <pc:graphicFrameChg chg="mod">
          <ac:chgData name="Emaus Katriina" userId="e28635f8-d800-42ff-a913-92d375f1fb60" providerId="ADAL" clId="{44AE110F-6079-4480-8B1E-CEF1F5E0D774}" dt="2020-09-15T09:49:05.347" v="28"/>
          <ac:graphicFrameMkLst>
            <pc:docMk/>
            <pc:sldMk cId="246678502" sldId="266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4AE110F-6079-4480-8B1E-CEF1F5E0D774}" dt="2020-09-15T09:49:05.770" v="29"/>
        <pc:sldMkLst>
          <pc:docMk/>
          <pc:sldMk cId="1538556369" sldId="267"/>
        </pc:sldMkLst>
        <pc:graphicFrameChg chg="mod">
          <ac:chgData name="Emaus Katriina" userId="e28635f8-d800-42ff-a913-92d375f1fb60" providerId="ADAL" clId="{44AE110F-6079-4480-8B1E-CEF1F5E0D774}" dt="2020-09-15T09:49:05.770" v="29"/>
          <ac:graphicFrameMkLst>
            <pc:docMk/>
            <pc:sldMk cId="1538556369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4AE110F-6079-4480-8B1E-CEF1F5E0D774}" dt="2020-09-15T09:49:06.304" v="30"/>
        <pc:sldMkLst>
          <pc:docMk/>
          <pc:sldMk cId="273463712" sldId="268"/>
        </pc:sldMkLst>
        <pc:graphicFrameChg chg="mod">
          <ac:chgData name="Emaus Katriina" userId="e28635f8-d800-42ff-a913-92d375f1fb60" providerId="ADAL" clId="{44AE110F-6079-4480-8B1E-CEF1F5E0D774}" dt="2020-09-15T09:49:06.304" v="30"/>
          <ac:graphicFrameMkLst>
            <pc:docMk/>
            <pc:sldMk cId="273463712" sldId="268"/>
            <ac:graphicFrameMk id="12" creationId="{FD5ECE80-457D-4FCF-A0F1-8A03FB0A62B9}"/>
          </ac:graphicFrameMkLst>
        </pc:graphicFrameChg>
      </pc:sldChg>
      <pc:sldChg chg="modSp">
        <pc:chgData name="Emaus Katriina" userId="e28635f8-d800-42ff-a913-92d375f1fb60" providerId="ADAL" clId="{44AE110F-6079-4480-8B1E-CEF1F5E0D774}" dt="2020-09-15T09:49:06.744" v="31"/>
        <pc:sldMkLst>
          <pc:docMk/>
          <pc:sldMk cId="856746982" sldId="269"/>
        </pc:sldMkLst>
        <pc:graphicFrameChg chg="mod">
          <ac:chgData name="Emaus Katriina" userId="e28635f8-d800-42ff-a913-92d375f1fb60" providerId="ADAL" clId="{44AE110F-6079-4480-8B1E-CEF1F5E0D774}" dt="2020-09-15T09:49:06.744" v="31"/>
          <ac:graphicFrameMkLst>
            <pc:docMk/>
            <pc:sldMk cId="856746982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4AE110F-6079-4480-8B1E-CEF1F5E0D774}" dt="2020-09-15T09:49:07.162" v="32"/>
        <pc:sldMkLst>
          <pc:docMk/>
          <pc:sldMk cId="2825233040" sldId="270"/>
        </pc:sldMkLst>
        <pc:graphicFrameChg chg="mod">
          <ac:chgData name="Emaus Katriina" userId="e28635f8-d800-42ff-a913-92d375f1fb60" providerId="ADAL" clId="{44AE110F-6079-4480-8B1E-CEF1F5E0D774}" dt="2020-09-15T09:49:07.162" v="32"/>
          <ac:graphicFrameMkLst>
            <pc:docMk/>
            <pc:sldMk cId="2825233040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4AE110F-6079-4480-8B1E-CEF1F5E0D774}" dt="2020-09-15T09:49:07.545" v="33"/>
        <pc:sldMkLst>
          <pc:docMk/>
          <pc:sldMk cId="2806330046" sldId="271"/>
        </pc:sldMkLst>
        <pc:graphicFrameChg chg="mod">
          <ac:chgData name="Emaus Katriina" userId="e28635f8-d800-42ff-a913-92d375f1fb60" providerId="ADAL" clId="{44AE110F-6079-4480-8B1E-CEF1F5E0D774}" dt="2020-09-15T09:49:07.545" v="33"/>
          <ac:graphicFrameMkLst>
            <pc:docMk/>
            <pc:sldMk cId="28063300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4AE110F-6079-4480-8B1E-CEF1F5E0D774}" dt="2020-09-15T09:49:08.304" v="34"/>
        <pc:sldMkLst>
          <pc:docMk/>
          <pc:sldMk cId="632360914" sldId="272"/>
        </pc:sldMkLst>
        <pc:graphicFrameChg chg="mod">
          <ac:chgData name="Emaus Katriina" userId="e28635f8-d800-42ff-a913-92d375f1fb60" providerId="ADAL" clId="{44AE110F-6079-4480-8B1E-CEF1F5E0D774}" dt="2020-09-15T09:49:08.304" v="34"/>
          <ac:graphicFrameMkLst>
            <pc:docMk/>
            <pc:sldMk cId="632360914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4AE110F-6079-4480-8B1E-CEF1F5E0D774}" dt="2020-09-15T09:49:08.710" v="35"/>
        <pc:sldMkLst>
          <pc:docMk/>
          <pc:sldMk cId="860414274" sldId="273"/>
        </pc:sldMkLst>
        <pc:graphicFrameChg chg="mod">
          <ac:chgData name="Emaus Katriina" userId="e28635f8-d800-42ff-a913-92d375f1fb60" providerId="ADAL" clId="{44AE110F-6079-4480-8B1E-CEF1F5E0D774}" dt="2020-09-15T09:49:08.710" v="35"/>
          <ac:graphicFrameMkLst>
            <pc:docMk/>
            <pc:sldMk cId="860414274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4AE110F-6079-4480-8B1E-CEF1F5E0D774}" dt="2020-09-15T09:49:00.706" v="19"/>
        <pc:sldMkLst>
          <pc:docMk/>
          <pc:sldMk cId="1941248553" sldId="274"/>
        </pc:sldMkLst>
        <pc:graphicFrameChg chg="mod">
          <ac:chgData name="Emaus Katriina" userId="e28635f8-d800-42ff-a913-92d375f1fb60" providerId="ADAL" clId="{44AE110F-6079-4480-8B1E-CEF1F5E0D774}" dt="2020-09-15T09:49:00.706" v="19"/>
          <ac:graphicFrameMkLst>
            <pc:docMk/>
            <pc:sldMk cId="1941248553" sldId="274"/>
            <ac:graphicFrameMk id="11" creationId="{7E2BAE1F-40C2-43C0-BF43-5036D58D6D21}"/>
          </ac:graphicFrameMkLst>
        </pc:graphicFrameChg>
      </pc:sldChg>
      <pc:sldChg chg="modSp">
        <pc:chgData name="Emaus Katriina" userId="e28635f8-d800-42ff-a913-92d375f1fb60" providerId="ADAL" clId="{44AE110F-6079-4480-8B1E-CEF1F5E0D774}" dt="2020-09-15T09:49:01.503" v="21"/>
        <pc:sldMkLst>
          <pc:docMk/>
          <pc:sldMk cId="1375461628" sldId="275"/>
        </pc:sldMkLst>
        <pc:graphicFrameChg chg="mod">
          <ac:chgData name="Emaus Katriina" userId="e28635f8-d800-42ff-a913-92d375f1fb60" providerId="ADAL" clId="{44AE110F-6079-4480-8B1E-CEF1F5E0D774}" dt="2020-09-15T09:49:01.503" v="21"/>
          <ac:graphicFrameMkLst>
            <pc:docMk/>
            <pc:sldMk cId="1375461628" sldId="275"/>
            <ac:graphicFrameMk id="12" creationId="{C02B4F7C-AD88-4EA8-AECF-FA8E41979996}"/>
          </ac:graphicFrameMkLst>
        </pc:graphicFrameChg>
      </pc:sldChg>
      <pc:sldChg chg="modSp">
        <pc:chgData name="Emaus Katriina" userId="e28635f8-d800-42ff-a913-92d375f1fb60" providerId="ADAL" clId="{44AE110F-6079-4480-8B1E-CEF1F5E0D774}" dt="2020-09-15T09:49:01.108" v="20"/>
        <pc:sldMkLst>
          <pc:docMk/>
          <pc:sldMk cId="1629380301" sldId="276"/>
        </pc:sldMkLst>
        <pc:graphicFrameChg chg="mod">
          <ac:chgData name="Emaus Katriina" userId="e28635f8-d800-42ff-a913-92d375f1fb60" providerId="ADAL" clId="{44AE110F-6079-4480-8B1E-CEF1F5E0D774}" dt="2020-09-15T09:49:01.108" v="20"/>
          <ac:graphicFrameMkLst>
            <pc:docMk/>
            <pc:sldMk cId="1629380301" sldId="276"/>
            <ac:graphicFrameMk id="11" creationId="{AB0EE633-98EE-4B86-8F06-ECABADD7E928}"/>
          </ac:graphicFrameMkLst>
        </pc:graphicFrameChg>
      </pc:sldChg>
      <pc:sldChg chg="modSp">
        <pc:chgData name="Emaus Katriina" userId="e28635f8-d800-42ff-a913-92d375f1fb60" providerId="ADAL" clId="{44AE110F-6079-4480-8B1E-CEF1F5E0D774}" dt="2020-09-15T09:49:02.350" v="22"/>
        <pc:sldMkLst>
          <pc:docMk/>
          <pc:sldMk cId="675094320" sldId="277"/>
        </pc:sldMkLst>
        <pc:graphicFrameChg chg="mod">
          <ac:chgData name="Emaus Katriina" userId="e28635f8-d800-42ff-a913-92d375f1fb60" providerId="ADAL" clId="{44AE110F-6079-4480-8B1E-CEF1F5E0D774}" dt="2020-09-15T09:49:02.350" v="22"/>
          <ac:graphicFrameMkLst>
            <pc:docMk/>
            <pc:sldMk cId="675094320" sldId="277"/>
            <ac:graphicFrameMk id="11" creationId="{6C7812AD-A4EB-45F5-8011-CA29437D9331}"/>
          </ac:graphicFrameMkLst>
        </pc:graphicFrameChg>
      </pc:sldChg>
      <pc:sldChg chg="modSp">
        <pc:chgData name="Emaus Katriina" userId="e28635f8-d800-42ff-a913-92d375f1fb60" providerId="ADAL" clId="{44AE110F-6079-4480-8B1E-CEF1F5E0D774}" dt="2020-09-15T09:49:02.886" v="23"/>
        <pc:sldMkLst>
          <pc:docMk/>
          <pc:sldMk cId="2197126578" sldId="278"/>
        </pc:sldMkLst>
        <pc:graphicFrameChg chg="mod">
          <ac:chgData name="Emaus Katriina" userId="e28635f8-d800-42ff-a913-92d375f1fb60" providerId="ADAL" clId="{44AE110F-6079-4480-8B1E-CEF1F5E0D774}" dt="2020-09-15T09:49:02.886" v="23"/>
          <ac:graphicFrameMkLst>
            <pc:docMk/>
            <pc:sldMk cId="2197126578" sldId="278"/>
            <ac:graphicFrameMk id="19" creationId="{7D3FCC08-3A94-498F-9461-CD6BFB4A7F7B}"/>
          </ac:graphicFrameMkLst>
        </pc:graphicFrameChg>
      </pc:sldChg>
      <pc:sldChg chg="modSp">
        <pc:chgData name="Emaus Katriina" userId="e28635f8-d800-42ff-a913-92d375f1fb60" providerId="ADAL" clId="{44AE110F-6079-4480-8B1E-CEF1F5E0D774}" dt="2020-09-15T09:49:04.334" v="26"/>
        <pc:sldMkLst>
          <pc:docMk/>
          <pc:sldMk cId="2102977637" sldId="279"/>
        </pc:sldMkLst>
        <pc:graphicFrameChg chg="mod">
          <ac:chgData name="Emaus Katriina" userId="e28635f8-d800-42ff-a913-92d375f1fb60" providerId="ADAL" clId="{44AE110F-6079-4480-8B1E-CEF1F5E0D774}" dt="2020-09-15T09:49:04.334" v="26"/>
          <ac:graphicFrameMkLst>
            <pc:docMk/>
            <pc:sldMk cId="2102977637" sldId="279"/>
            <ac:graphicFrameMk id="11" creationId="{AA0EB232-84F2-4641-850E-DC8E0D5CBDA1}"/>
          </ac:graphicFrameMkLst>
        </pc:graphicFrameChg>
      </pc:sldChg>
      <pc:sldChg chg="modSp">
        <pc:chgData name="Emaus Katriina" userId="e28635f8-d800-42ff-a913-92d375f1fb60" providerId="ADAL" clId="{44AE110F-6079-4480-8B1E-CEF1F5E0D774}" dt="2020-09-15T09:49:04.847" v="27"/>
        <pc:sldMkLst>
          <pc:docMk/>
          <pc:sldMk cId="3516796208" sldId="280"/>
        </pc:sldMkLst>
        <pc:graphicFrameChg chg="mod">
          <ac:chgData name="Emaus Katriina" userId="e28635f8-d800-42ff-a913-92d375f1fb60" providerId="ADAL" clId="{44AE110F-6079-4480-8B1E-CEF1F5E0D774}" dt="2020-09-15T09:49:04.847" v="27"/>
          <ac:graphicFrameMkLst>
            <pc:docMk/>
            <pc:sldMk cId="3516796208" sldId="280"/>
            <ac:graphicFrameMk id="11" creationId="{1FB32001-A84F-4171-8C5F-93CCE767E991}"/>
          </ac:graphicFrameMkLst>
        </pc:graphicFrameChg>
      </pc:sldChg>
    </pc:docChg>
  </pc:docChgLst>
  <pc:docChgLst>
    <pc:chgData name="Emaus Katriina" userId="e28635f8-d800-42ff-a913-92d375f1fb60" providerId="ADAL" clId="{4097D89E-E626-43AF-9014-9F0783FF979D}"/>
    <pc:docChg chg="modSld">
      <pc:chgData name="Emaus Katriina" userId="e28635f8-d800-42ff-a913-92d375f1fb60" providerId="ADAL" clId="{4097D89E-E626-43AF-9014-9F0783FF979D}" dt="2020-01-16T11:07:47.617" v="17"/>
      <pc:docMkLst>
        <pc:docMk/>
      </pc:docMkLst>
      <pc:sldChg chg="modSp">
        <pc:chgData name="Emaus Katriina" userId="e28635f8-d800-42ff-a913-92d375f1fb60" providerId="ADAL" clId="{4097D89E-E626-43AF-9014-9F0783FF979D}" dt="2020-01-16T11:07:38.507" v="0"/>
        <pc:sldMkLst>
          <pc:docMk/>
          <pc:sldMk cId="1206644979" sldId="257"/>
        </pc:sldMkLst>
        <pc:graphicFrameChg chg="mod">
          <ac:chgData name="Emaus Katriina" userId="e28635f8-d800-42ff-a913-92d375f1fb60" providerId="ADAL" clId="{4097D89E-E626-43AF-9014-9F0783FF979D}" dt="2020-01-16T11:07:38.507" v="0"/>
          <ac:graphicFrameMkLst>
            <pc:docMk/>
            <pc:sldMk cId="1206644979" sldId="257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097D89E-E626-43AF-9014-9F0783FF979D}" dt="2020-01-16T11:07:41.730" v="6"/>
        <pc:sldMkLst>
          <pc:docMk/>
          <pc:sldMk cId="1918050049" sldId="262"/>
        </pc:sldMkLst>
        <pc:graphicFrameChg chg="mod">
          <ac:chgData name="Emaus Katriina" userId="e28635f8-d800-42ff-a913-92d375f1fb60" providerId="ADAL" clId="{4097D89E-E626-43AF-9014-9F0783FF979D}" dt="2020-01-16T11:07:41.730" v="6"/>
          <ac:graphicFrameMkLst>
            <pc:docMk/>
            <pc:sldMk cId="1918050049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097D89E-E626-43AF-9014-9F0783FF979D}" dt="2020-01-16T11:07:42.271" v="7"/>
        <pc:sldMkLst>
          <pc:docMk/>
          <pc:sldMk cId="2515183845" sldId="263"/>
        </pc:sldMkLst>
        <pc:graphicFrameChg chg="mod">
          <ac:chgData name="Emaus Katriina" userId="e28635f8-d800-42ff-a913-92d375f1fb60" providerId="ADAL" clId="{4097D89E-E626-43AF-9014-9F0783FF979D}" dt="2020-01-16T11:07:42.271" v="7"/>
          <ac:graphicFrameMkLst>
            <pc:docMk/>
            <pc:sldMk cId="2515183845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097D89E-E626-43AF-9014-9F0783FF979D}" dt="2020-01-16T11:07:43.846" v="10"/>
        <pc:sldMkLst>
          <pc:docMk/>
          <pc:sldMk cId="246678502" sldId="266"/>
        </pc:sldMkLst>
        <pc:graphicFrameChg chg="mod">
          <ac:chgData name="Emaus Katriina" userId="e28635f8-d800-42ff-a913-92d375f1fb60" providerId="ADAL" clId="{4097D89E-E626-43AF-9014-9F0783FF979D}" dt="2020-01-16T11:07:43.846" v="10"/>
          <ac:graphicFrameMkLst>
            <pc:docMk/>
            <pc:sldMk cId="246678502" sldId="266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097D89E-E626-43AF-9014-9F0783FF979D}" dt="2020-01-16T11:07:44.348" v="11"/>
        <pc:sldMkLst>
          <pc:docMk/>
          <pc:sldMk cId="1538556369" sldId="267"/>
        </pc:sldMkLst>
        <pc:graphicFrameChg chg="mod">
          <ac:chgData name="Emaus Katriina" userId="e28635f8-d800-42ff-a913-92d375f1fb60" providerId="ADAL" clId="{4097D89E-E626-43AF-9014-9F0783FF979D}" dt="2020-01-16T11:07:44.348" v="11"/>
          <ac:graphicFrameMkLst>
            <pc:docMk/>
            <pc:sldMk cId="1538556369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097D89E-E626-43AF-9014-9F0783FF979D}" dt="2020-01-16T11:07:44.878" v="12"/>
        <pc:sldMkLst>
          <pc:docMk/>
          <pc:sldMk cId="273463712" sldId="268"/>
        </pc:sldMkLst>
        <pc:graphicFrameChg chg="mod">
          <ac:chgData name="Emaus Katriina" userId="e28635f8-d800-42ff-a913-92d375f1fb60" providerId="ADAL" clId="{4097D89E-E626-43AF-9014-9F0783FF979D}" dt="2020-01-16T11:07:44.878" v="12"/>
          <ac:graphicFrameMkLst>
            <pc:docMk/>
            <pc:sldMk cId="273463712" sldId="268"/>
            <ac:graphicFrameMk id="12" creationId="{FD5ECE80-457D-4FCF-A0F1-8A03FB0A62B9}"/>
          </ac:graphicFrameMkLst>
        </pc:graphicFrameChg>
      </pc:sldChg>
      <pc:sldChg chg="modSp">
        <pc:chgData name="Emaus Katriina" userId="e28635f8-d800-42ff-a913-92d375f1fb60" providerId="ADAL" clId="{4097D89E-E626-43AF-9014-9F0783FF979D}" dt="2020-01-16T11:07:45.400" v="13"/>
        <pc:sldMkLst>
          <pc:docMk/>
          <pc:sldMk cId="856746982" sldId="269"/>
        </pc:sldMkLst>
        <pc:graphicFrameChg chg="mod">
          <ac:chgData name="Emaus Katriina" userId="e28635f8-d800-42ff-a913-92d375f1fb60" providerId="ADAL" clId="{4097D89E-E626-43AF-9014-9F0783FF979D}" dt="2020-01-16T11:07:45.400" v="13"/>
          <ac:graphicFrameMkLst>
            <pc:docMk/>
            <pc:sldMk cId="856746982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097D89E-E626-43AF-9014-9F0783FF979D}" dt="2020-01-16T11:07:45.879" v="14"/>
        <pc:sldMkLst>
          <pc:docMk/>
          <pc:sldMk cId="2825233040" sldId="270"/>
        </pc:sldMkLst>
        <pc:graphicFrameChg chg="mod">
          <ac:chgData name="Emaus Katriina" userId="e28635f8-d800-42ff-a913-92d375f1fb60" providerId="ADAL" clId="{4097D89E-E626-43AF-9014-9F0783FF979D}" dt="2020-01-16T11:07:45.879" v="14"/>
          <ac:graphicFrameMkLst>
            <pc:docMk/>
            <pc:sldMk cId="2825233040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097D89E-E626-43AF-9014-9F0783FF979D}" dt="2020-01-16T11:07:46.371" v="15"/>
        <pc:sldMkLst>
          <pc:docMk/>
          <pc:sldMk cId="2806330046" sldId="271"/>
        </pc:sldMkLst>
        <pc:graphicFrameChg chg="mod">
          <ac:chgData name="Emaus Katriina" userId="e28635f8-d800-42ff-a913-92d375f1fb60" providerId="ADAL" clId="{4097D89E-E626-43AF-9014-9F0783FF979D}" dt="2020-01-16T11:07:46.371" v="15"/>
          <ac:graphicFrameMkLst>
            <pc:docMk/>
            <pc:sldMk cId="28063300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097D89E-E626-43AF-9014-9F0783FF979D}" dt="2020-01-16T11:07:47.203" v="16"/>
        <pc:sldMkLst>
          <pc:docMk/>
          <pc:sldMk cId="632360914" sldId="272"/>
        </pc:sldMkLst>
        <pc:graphicFrameChg chg="mod">
          <ac:chgData name="Emaus Katriina" userId="e28635f8-d800-42ff-a913-92d375f1fb60" providerId="ADAL" clId="{4097D89E-E626-43AF-9014-9F0783FF979D}" dt="2020-01-16T11:07:47.203" v="16"/>
          <ac:graphicFrameMkLst>
            <pc:docMk/>
            <pc:sldMk cId="632360914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097D89E-E626-43AF-9014-9F0783FF979D}" dt="2020-01-16T11:07:47.617" v="17"/>
        <pc:sldMkLst>
          <pc:docMk/>
          <pc:sldMk cId="860414274" sldId="273"/>
        </pc:sldMkLst>
        <pc:graphicFrameChg chg="mod">
          <ac:chgData name="Emaus Katriina" userId="e28635f8-d800-42ff-a913-92d375f1fb60" providerId="ADAL" clId="{4097D89E-E626-43AF-9014-9F0783FF979D}" dt="2020-01-16T11:07:47.617" v="17"/>
          <ac:graphicFrameMkLst>
            <pc:docMk/>
            <pc:sldMk cId="860414274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097D89E-E626-43AF-9014-9F0783FF979D}" dt="2020-01-16T11:07:38.886" v="1"/>
        <pc:sldMkLst>
          <pc:docMk/>
          <pc:sldMk cId="1941248553" sldId="274"/>
        </pc:sldMkLst>
        <pc:graphicFrameChg chg="mod">
          <ac:chgData name="Emaus Katriina" userId="e28635f8-d800-42ff-a913-92d375f1fb60" providerId="ADAL" clId="{4097D89E-E626-43AF-9014-9F0783FF979D}" dt="2020-01-16T11:07:38.886" v="1"/>
          <ac:graphicFrameMkLst>
            <pc:docMk/>
            <pc:sldMk cId="1941248553" sldId="274"/>
            <ac:graphicFrameMk id="11" creationId="{7E2BAE1F-40C2-43C0-BF43-5036D58D6D21}"/>
          </ac:graphicFrameMkLst>
        </pc:graphicFrameChg>
      </pc:sldChg>
      <pc:sldChg chg="modSp">
        <pc:chgData name="Emaus Katriina" userId="e28635f8-d800-42ff-a913-92d375f1fb60" providerId="ADAL" clId="{4097D89E-E626-43AF-9014-9F0783FF979D}" dt="2020-01-16T11:07:39.814" v="3"/>
        <pc:sldMkLst>
          <pc:docMk/>
          <pc:sldMk cId="1375461628" sldId="275"/>
        </pc:sldMkLst>
        <pc:graphicFrameChg chg="mod">
          <ac:chgData name="Emaus Katriina" userId="e28635f8-d800-42ff-a913-92d375f1fb60" providerId="ADAL" clId="{4097D89E-E626-43AF-9014-9F0783FF979D}" dt="2020-01-16T11:07:39.814" v="3"/>
          <ac:graphicFrameMkLst>
            <pc:docMk/>
            <pc:sldMk cId="1375461628" sldId="275"/>
            <ac:graphicFrameMk id="12" creationId="{C02B4F7C-AD88-4EA8-AECF-FA8E41979996}"/>
          </ac:graphicFrameMkLst>
        </pc:graphicFrameChg>
      </pc:sldChg>
      <pc:sldChg chg="modSp">
        <pc:chgData name="Emaus Katriina" userId="e28635f8-d800-42ff-a913-92d375f1fb60" providerId="ADAL" clId="{4097D89E-E626-43AF-9014-9F0783FF979D}" dt="2020-01-16T11:07:39.278" v="2"/>
        <pc:sldMkLst>
          <pc:docMk/>
          <pc:sldMk cId="1629380301" sldId="276"/>
        </pc:sldMkLst>
        <pc:graphicFrameChg chg="mod">
          <ac:chgData name="Emaus Katriina" userId="e28635f8-d800-42ff-a913-92d375f1fb60" providerId="ADAL" clId="{4097D89E-E626-43AF-9014-9F0783FF979D}" dt="2020-01-16T11:07:39.278" v="2"/>
          <ac:graphicFrameMkLst>
            <pc:docMk/>
            <pc:sldMk cId="1629380301" sldId="276"/>
            <ac:graphicFrameMk id="11" creationId="{AB0EE633-98EE-4B86-8F06-ECABADD7E928}"/>
          </ac:graphicFrameMkLst>
        </pc:graphicFrameChg>
      </pc:sldChg>
      <pc:sldChg chg="modSp">
        <pc:chgData name="Emaus Katriina" userId="e28635f8-d800-42ff-a913-92d375f1fb60" providerId="ADAL" clId="{4097D89E-E626-43AF-9014-9F0783FF979D}" dt="2020-01-16T11:07:40.447" v="4"/>
        <pc:sldMkLst>
          <pc:docMk/>
          <pc:sldMk cId="675094320" sldId="277"/>
        </pc:sldMkLst>
        <pc:graphicFrameChg chg="mod">
          <ac:chgData name="Emaus Katriina" userId="e28635f8-d800-42ff-a913-92d375f1fb60" providerId="ADAL" clId="{4097D89E-E626-43AF-9014-9F0783FF979D}" dt="2020-01-16T11:07:40.447" v="4"/>
          <ac:graphicFrameMkLst>
            <pc:docMk/>
            <pc:sldMk cId="675094320" sldId="277"/>
            <ac:graphicFrameMk id="11" creationId="{6C7812AD-A4EB-45F5-8011-CA29437D9331}"/>
          </ac:graphicFrameMkLst>
        </pc:graphicFrameChg>
      </pc:sldChg>
      <pc:sldChg chg="modSp">
        <pc:chgData name="Emaus Katriina" userId="e28635f8-d800-42ff-a913-92d375f1fb60" providerId="ADAL" clId="{4097D89E-E626-43AF-9014-9F0783FF979D}" dt="2020-01-16T11:07:41.179" v="5"/>
        <pc:sldMkLst>
          <pc:docMk/>
          <pc:sldMk cId="2197126578" sldId="278"/>
        </pc:sldMkLst>
        <pc:graphicFrameChg chg="mod">
          <ac:chgData name="Emaus Katriina" userId="e28635f8-d800-42ff-a913-92d375f1fb60" providerId="ADAL" clId="{4097D89E-E626-43AF-9014-9F0783FF979D}" dt="2020-01-16T11:07:41.179" v="5"/>
          <ac:graphicFrameMkLst>
            <pc:docMk/>
            <pc:sldMk cId="2197126578" sldId="278"/>
            <ac:graphicFrameMk id="19" creationId="{7D3FCC08-3A94-498F-9461-CD6BFB4A7F7B}"/>
          </ac:graphicFrameMkLst>
        </pc:graphicFrameChg>
      </pc:sldChg>
      <pc:sldChg chg="modSp">
        <pc:chgData name="Emaus Katriina" userId="e28635f8-d800-42ff-a913-92d375f1fb60" providerId="ADAL" clId="{4097D89E-E626-43AF-9014-9F0783FF979D}" dt="2020-01-16T11:07:42.754" v="8"/>
        <pc:sldMkLst>
          <pc:docMk/>
          <pc:sldMk cId="2102977637" sldId="279"/>
        </pc:sldMkLst>
        <pc:graphicFrameChg chg="mod">
          <ac:chgData name="Emaus Katriina" userId="e28635f8-d800-42ff-a913-92d375f1fb60" providerId="ADAL" clId="{4097D89E-E626-43AF-9014-9F0783FF979D}" dt="2020-01-16T11:07:42.754" v="8"/>
          <ac:graphicFrameMkLst>
            <pc:docMk/>
            <pc:sldMk cId="2102977637" sldId="279"/>
            <ac:graphicFrameMk id="11" creationId="{AA0EB232-84F2-4641-850E-DC8E0D5CBDA1}"/>
          </ac:graphicFrameMkLst>
        </pc:graphicFrameChg>
      </pc:sldChg>
      <pc:sldChg chg="modSp">
        <pc:chgData name="Emaus Katriina" userId="e28635f8-d800-42ff-a913-92d375f1fb60" providerId="ADAL" clId="{4097D89E-E626-43AF-9014-9F0783FF979D}" dt="2020-01-16T11:07:43.282" v="9"/>
        <pc:sldMkLst>
          <pc:docMk/>
          <pc:sldMk cId="3516796208" sldId="280"/>
        </pc:sldMkLst>
        <pc:graphicFrameChg chg="mod">
          <ac:chgData name="Emaus Katriina" userId="e28635f8-d800-42ff-a913-92d375f1fb60" providerId="ADAL" clId="{4097D89E-E626-43AF-9014-9F0783FF979D}" dt="2020-01-16T11:07:43.282" v="9"/>
          <ac:graphicFrameMkLst>
            <pc:docMk/>
            <pc:sldMk cId="3516796208" sldId="280"/>
            <ac:graphicFrameMk id="11" creationId="{1FB32001-A84F-4171-8C5F-93CCE767E991}"/>
          </ac:graphicFrameMkLst>
        </pc:graphicFrameChg>
      </pc:sldChg>
    </pc:docChg>
  </pc:docChgLst>
  <pc:docChgLst>
    <pc:chgData name="Emaus Katriina" userId="e28635f8-d800-42ff-a913-92d375f1fb60" providerId="ADAL" clId="{B1273AD3-1116-4684-994F-C4ADFD831FA2}"/>
    <pc:docChg chg="modSld">
      <pc:chgData name="Emaus Katriina" userId="e28635f8-d800-42ff-a913-92d375f1fb60" providerId="ADAL" clId="{B1273AD3-1116-4684-994F-C4ADFD831FA2}" dt="2020-10-15T06:42:44.451" v="35"/>
      <pc:docMkLst>
        <pc:docMk/>
      </pc:docMkLst>
      <pc:sldChg chg="modSp">
        <pc:chgData name="Emaus Katriina" userId="e28635f8-d800-42ff-a913-92d375f1fb60" providerId="ADAL" clId="{B1273AD3-1116-4684-994F-C4ADFD831FA2}" dt="2020-10-15T06:42:38.737" v="18"/>
        <pc:sldMkLst>
          <pc:docMk/>
          <pc:sldMk cId="1206644979" sldId="257"/>
        </pc:sldMkLst>
        <pc:graphicFrameChg chg="mod">
          <ac:chgData name="Emaus Katriina" userId="e28635f8-d800-42ff-a913-92d375f1fb60" providerId="ADAL" clId="{B1273AD3-1116-4684-994F-C4ADFD831FA2}" dt="2020-10-15T06:42:38.737" v="18"/>
          <ac:graphicFrameMkLst>
            <pc:docMk/>
            <pc:sldMk cId="1206644979" sldId="257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1273AD3-1116-4684-994F-C4ADFD831FA2}" dt="2020-10-15T06:42:40.857" v="24"/>
        <pc:sldMkLst>
          <pc:docMk/>
          <pc:sldMk cId="1918050049" sldId="262"/>
        </pc:sldMkLst>
        <pc:graphicFrameChg chg="mod">
          <ac:chgData name="Emaus Katriina" userId="e28635f8-d800-42ff-a913-92d375f1fb60" providerId="ADAL" clId="{B1273AD3-1116-4684-994F-C4ADFD831FA2}" dt="2020-10-15T06:42:40.857" v="24"/>
          <ac:graphicFrameMkLst>
            <pc:docMk/>
            <pc:sldMk cId="1918050049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1273AD3-1116-4684-994F-C4ADFD831FA2}" dt="2020-10-15T06:42:41.210" v="25"/>
        <pc:sldMkLst>
          <pc:docMk/>
          <pc:sldMk cId="2515183845" sldId="263"/>
        </pc:sldMkLst>
        <pc:graphicFrameChg chg="mod">
          <ac:chgData name="Emaus Katriina" userId="e28635f8-d800-42ff-a913-92d375f1fb60" providerId="ADAL" clId="{B1273AD3-1116-4684-994F-C4ADFD831FA2}" dt="2020-10-15T06:42:41.210" v="25"/>
          <ac:graphicFrameMkLst>
            <pc:docMk/>
            <pc:sldMk cId="2515183845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1273AD3-1116-4684-994F-C4ADFD831FA2}" dt="2020-10-15T06:42:42.165" v="28"/>
        <pc:sldMkLst>
          <pc:docMk/>
          <pc:sldMk cId="246678502" sldId="266"/>
        </pc:sldMkLst>
        <pc:graphicFrameChg chg="mod">
          <ac:chgData name="Emaus Katriina" userId="e28635f8-d800-42ff-a913-92d375f1fb60" providerId="ADAL" clId="{B1273AD3-1116-4684-994F-C4ADFD831FA2}" dt="2020-10-15T06:42:42.165" v="28"/>
          <ac:graphicFrameMkLst>
            <pc:docMk/>
            <pc:sldMk cId="246678502" sldId="266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1273AD3-1116-4684-994F-C4ADFD831FA2}" dt="2020-10-15T06:42:42.433" v="29"/>
        <pc:sldMkLst>
          <pc:docMk/>
          <pc:sldMk cId="1538556369" sldId="267"/>
        </pc:sldMkLst>
        <pc:graphicFrameChg chg="mod">
          <ac:chgData name="Emaus Katriina" userId="e28635f8-d800-42ff-a913-92d375f1fb60" providerId="ADAL" clId="{B1273AD3-1116-4684-994F-C4ADFD831FA2}" dt="2020-10-15T06:42:42.433" v="29"/>
          <ac:graphicFrameMkLst>
            <pc:docMk/>
            <pc:sldMk cId="1538556369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1273AD3-1116-4684-994F-C4ADFD831FA2}" dt="2020-10-15T06:42:42.958" v="30"/>
        <pc:sldMkLst>
          <pc:docMk/>
          <pc:sldMk cId="273463712" sldId="268"/>
        </pc:sldMkLst>
        <pc:graphicFrameChg chg="mod">
          <ac:chgData name="Emaus Katriina" userId="e28635f8-d800-42ff-a913-92d375f1fb60" providerId="ADAL" clId="{B1273AD3-1116-4684-994F-C4ADFD831FA2}" dt="2020-10-15T06:42:42.958" v="30"/>
          <ac:graphicFrameMkLst>
            <pc:docMk/>
            <pc:sldMk cId="273463712" sldId="268"/>
            <ac:graphicFrameMk id="12" creationId="{FD5ECE80-457D-4FCF-A0F1-8A03FB0A62B9}"/>
          </ac:graphicFrameMkLst>
        </pc:graphicFrameChg>
      </pc:sldChg>
      <pc:sldChg chg="modSp">
        <pc:chgData name="Emaus Katriina" userId="e28635f8-d800-42ff-a913-92d375f1fb60" providerId="ADAL" clId="{B1273AD3-1116-4684-994F-C4ADFD831FA2}" dt="2020-10-15T06:42:43.211" v="31"/>
        <pc:sldMkLst>
          <pc:docMk/>
          <pc:sldMk cId="856746982" sldId="269"/>
        </pc:sldMkLst>
        <pc:graphicFrameChg chg="mod">
          <ac:chgData name="Emaus Katriina" userId="e28635f8-d800-42ff-a913-92d375f1fb60" providerId="ADAL" clId="{B1273AD3-1116-4684-994F-C4ADFD831FA2}" dt="2020-10-15T06:42:43.211" v="31"/>
          <ac:graphicFrameMkLst>
            <pc:docMk/>
            <pc:sldMk cId="856746982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1273AD3-1116-4684-994F-C4ADFD831FA2}" dt="2020-10-15T06:42:43.471" v="32"/>
        <pc:sldMkLst>
          <pc:docMk/>
          <pc:sldMk cId="2825233040" sldId="270"/>
        </pc:sldMkLst>
        <pc:graphicFrameChg chg="mod">
          <ac:chgData name="Emaus Katriina" userId="e28635f8-d800-42ff-a913-92d375f1fb60" providerId="ADAL" clId="{B1273AD3-1116-4684-994F-C4ADFD831FA2}" dt="2020-10-15T06:42:43.471" v="32"/>
          <ac:graphicFrameMkLst>
            <pc:docMk/>
            <pc:sldMk cId="2825233040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1273AD3-1116-4684-994F-C4ADFD831FA2}" dt="2020-10-15T06:42:43.752" v="33"/>
        <pc:sldMkLst>
          <pc:docMk/>
          <pc:sldMk cId="2806330046" sldId="271"/>
        </pc:sldMkLst>
        <pc:graphicFrameChg chg="mod">
          <ac:chgData name="Emaus Katriina" userId="e28635f8-d800-42ff-a913-92d375f1fb60" providerId="ADAL" clId="{B1273AD3-1116-4684-994F-C4ADFD831FA2}" dt="2020-10-15T06:42:43.752" v="33"/>
          <ac:graphicFrameMkLst>
            <pc:docMk/>
            <pc:sldMk cId="28063300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1273AD3-1116-4684-994F-C4ADFD831FA2}" dt="2020-10-15T06:42:44.207" v="34"/>
        <pc:sldMkLst>
          <pc:docMk/>
          <pc:sldMk cId="632360914" sldId="272"/>
        </pc:sldMkLst>
        <pc:graphicFrameChg chg="mod">
          <ac:chgData name="Emaus Katriina" userId="e28635f8-d800-42ff-a913-92d375f1fb60" providerId="ADAL" clId="{B1273AD3-1116-4684-994F-C4ADFD831FA2}" dt="2020-10-15T06:42:44.207" v="34"/>
          <ac:graphicFrameMkLst>
            <pc:docMk/>
            <pc:sldMk cId="632360914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1273AD3-1116-4684-994F-C4ADFD831FA2}" dt="2020-10-15T06:42:44.451" v="35"/>
        <pc:sldMkLst>
          <pc:docMk/>
          <pc:sldMk cId="860414274" sldId="273"/>
        </pc:sldMkLst>
        <pc:graphicFrameChg chg="mod">
          <ac:chgData name="Emaus Katriina" userId="e28635f8-d800-42ff-a913-92d375f1fb60" providerId="ADAL" clId="{B1273AD3-1116-4684-994F-C4ADFD831FA2}" dt="2020-10-15T06:42:44.451" v="35"/>
          <ac:graphicFrameMkLst>
            <pc:docMk/>
            <pc:sldMk cId="860414274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1273AD3-1116-4684-994F-C4ADFD831FA2}" dt="2020-10-15T06:42:39.060" v="19"/>
        <pc:sldMkLst>
          <pc:docMk/>
          <pc:sldMk cId="1941248553" sldId="274"/>
        </pc:sldMkLst>
        <pc:graphicFrameChg chg="mod">
          <ac:chgData name="Emaus Katriina" userId="e28635f8-d800-42ff-a913-92d375f1fb60" providerId="ADAL" clId="{B1273AD3-1116-4684-994F-C4ADFD831FA2}" dt="2020-10-15T06:42:39.060" v="19"/>
          <ac:graphicFrameMkLst>
            <pc:docMk/>
            <pc:sldMk cId="1941248553" sldId="274"/>
            <ac:graphicFrameMk id="11" creationId="{7E2BAE1F-40C2-43C0-BF43-5036D58D6D21}"/>
          </ac:graphicFrameMkLst>
        </pc:graphicFrameChg>
      </pc:sldChg>
      <pc:sldChg chg="modSp">
        <pc:chgData name="Emaus Katriina" userId="e28635f8-d800-42ff-a913-92d375f1fb60" providerId="ADAL" clId="{B1273AD3-1116-4684-994F-C4ADFD831FA2}" dt="2020-10-15T06:42:39.612" v="21"/>
        <pc:sldMkLst>
          <pc:docMk/>
          <pc:sldMk cId="1375461628" sldId="275"/>
        </pc:sldMkLst>
        <pc:graphicFrameChg chg="mod">
          <ac:chgData name="Emaus Katriina" userId="e28635f8-d800-42ff-a913-92d375f1fb60" providerId="ADAL" clId="{B1273AD3-1116-4684-994F-C4ADFD831FA2}" dt="2020-10-15T06:42:39.612" v="21"/>
          <ac:graphicFrameMkLst>
            <pc:docMk/>
            <pc:sldMk cId="1375461628" sldId="275"/>
            <ac:graphicFrameMk id="12" creationId="{C02B4F7C-AD88-4EA8-AECF-FA8E41979996}"/>
          </ac:graphicFrameMkLst>
        </pc:graphicFrameChg>
      </pc:sldChg>
      <pc:sldChg chg="modSp">
        <pc:chgData name="Emaus Katriina" userId="e28635f8-d800-42ff-a913-92d375f1fb60" providerId="ADAL" clId="{B1273AD3-1116-4684-994F-C4ADFD831FA2}" dt="2020-10-15T06:42:39.322" v="20"/>
        <pc:sldMkLst>
          <pc:docMk/>
          <pc:sldMk cId="1629380301" sldId="276"/>
        </pc:sldMkLst>
        <pc:graphicFrameChg chg="mod">
          <ac:chgData name="Emaus Katriina" userId="e28635f8-d800-42ff-a913-92d375f1fb60" providerId="ADAL" clId="{B1273AD3-1116-4684-994F-C4ADFD831FA2}" dt="2020-10-15T06:42:39.322" v="20"/>
          <ac:graphicFrameMkLst>
            <pc:docMk/>
            <pc:sldMk cId="1629380301" sldId="276"/>
            <ac:graphicFrameMk id="11" creationId="{AB0EE633-98EE-4B86-8F06-ECABADD7E928}"/>
          </ac:graphicFrameMkLst>
        </pc:graphicFrameChg>
      </pc:sldChg>
      <pc:sldChg chg="modSp">
        <pc:chgData name="Emaus Katriina" userId="e28635f8-d800-42ff-a913-92d375f1fb60" providerId="ADAL" clId="{B1273AD3-1116-4684-994F-C4ADFD831FA2}" dt="2020-10-15T06:42:40.274" v="22"/>
        <pc:sldMkLst>
          <pc:docMk/>
          <pc:sldMk cId="675094320" sldId="277"/>
        </pc:sldMkLst>
        <pc:graphicFrameChg chg="mod">
          <ac:chgData name="Emaus Katriina" userId="e28635f8-d800-42ff-a913-92d375f1fb60" providerId="ADAL" clId="{B1273AD3-1116-4684-994F-C4ADFD831FA2}" dt="2020-10-15T06:42:40.274" v="22"/>
          <ac:graphicFrameMkLst>
            <pc:docMk/>
            <pc:sldMk cId="675094320" sldId="277"/>
            <ac:graphicFrameMk id="11" creationId="{6C7812AD-A4EB-45F5-8011-CA29437D9331}"/>
          </ac:graphicFrameMkLst>
        </pc:graphicFrameChg>
      </pc:sldChg>
      <pc:sldChg chg="modSp">
        <pc:chgData name="Emaus Katriina" userId="e28635f8-d800-42ff-a913-92d375f1fb60" providerId="ADAL" clId="{B1273AD3-1116-4684-994F-C4ADFD831FA2}" dt="2020-10-15T06:42:40.590" v="23"/>
        <pc:sldMkLst>
          <pc:docMk/>
          <pc:sldMk cId="2197126578" sldId="278"/>
        </pc:sldMkLst>
        <pc:graphicFrameChg chg="mod">
          <ac:chgData name="Emaus Katriina" userId="e28635f8-d800-42ff-a913-92d375f1fb60" providerId="ADAL" clId="{B1273AD3-1116-4684-994F-C4ADFD831FA2}" dt="2020-10-15T06:42:40.590" v="23"/>
          <ac:graphicFrameMkLst>
            <pc:docMk/>
            <pc:sldMk cId="2197126578" sldId="278"/>
            <ac:graphicFrameMk id="19" creationId="{7D3FCC08-3A94-498F-9461-CD6BFB4A7F7B}"/>
          </ac:graphicFrameMkLst>
        </pc:graphicFrameChg>
      </pc:sldChg>
      <pc:sldChg chg="modSp">
        <pc:chgData name="Emaus Katriina" userId="e28635f8-d800-42ff-a913-92d375f1fb60" providerId="ADAL" clId="{B1273AD3-1116-4684-994F-C4ADFD831FA2}" dt="2020-10-15T06:42:41.486" v="26"/>
        <pc:sldMkLst>
          <pc:docMk/>
          <pc:sldMk cId="2102977637" sldId="279"/>
        </pc:sldMkLst>
        <pc:graphicFrameChg chg="mod">
          <ac:chgData name="Emaus Katriina" userId="e28635f8-d800-42ff-a913-92d375f1fb60" providerId="ADAL" clId="{B1273AD3-1116-4684-994F-C4ADFD831FA2}" dt="2020-10-15T06:42:41.486" v="26"/>
          <ac:graphicFrameMkLst>
            <pc:docMk/>
            <pc:sldMk cId="2102977637" sldId="279"/>
            <ac:graphicFrameMk id="11" creationId="{AA0EB232-84F2-4641-850E-DC8E0D5CBDA1}"/>
          </ac:graphicFrameMkLst>
        </pc:graphicFrameChg>
      </pc:sldChg>
      <pc:sldChg chg="modSp">
        <pc:chgData name="Emaus Katriina" userId="e28635f8-d800-42ff-a913-92d375f1fb60" providerId="ADAL" clId="{B1273AD3-1116-4684-994F-C4ADFD831FA2}" dt="2020-10-15T06:42:41.761" v="27"/>
        <pc:sldMkLst>
          <pc:docMk/>
          <pc:sldMk cId="3516796208" sldId="280"/>
        </pc:sldMkLst>
        <pc:graphicFrameChg chg="mod">
          <ac:chgData name="Emaus Katriina" userId="e28635f8-d800-42ff-a913-92d375f1fb60" providerId="ADAL" clId="{B1273AD3-1116-4684-994F-C4ADFD831FA2}" dt="2020-10-15T06:42:41.761" v="27"/>
          <ac:graphicFrameMkLst>
            <pc:docMk/>
            <pc:sldMk cId="3516796208" sldId="280"/>
            <ac:graphicFrameMk id="11" creationId="{1FB32001-A84F-4171-8C5F-93CCE767E991}"/>
          </ac:graphicFrameMkLst>
        </pc:graphicFrameChg>
      </pc:sldChg>
    </pc:docChg>
  </pc:docChgLst>
  <pc:docChgLst>
    <pc:chgData name="Emaus Katriina" userId="e28635f8-d800-42ff-a913-92d375f1fb60" providerId="ADAL" clId="{617CB3E0-CFA5-4DEF-9FB7-08B5CA31D2AD}"/>
    <pc:docChg chg="modSld">
      <pc:chgData name="Emaus Katriina" userId="e28635f8-d800-42ff-a913-92d375f1fb60" providerId="ADAL" clId="{617CB3E0-CFA5-4DEF-9FB7-08B5CA31D2AD}" dt="2022-12-14T12:45:58.449" v="35"/>
      <pc:docMkLst>
        <pc:docMk/>
      </pc:docMkLst>
      <pc:sldChg chg="modSp">
        <pc:chgData name="Emaus Katriina" userId="e28635f8-d800-42ff-a913-92d375f1fb60" providerId="ADAL" clId="{617CB3E0-CFA5-4DEF-9FB7-08B5CA31D2AD}" dt="2022-12-14T12:45:47.203" v="18"/>
        <pc:sldMkLst>
          <pc:docMk/>
          <pc:sldMk cId="1206644979" sldId="257"/>
        </pc:sldMkLst>
        <pc:graphicFrameChg chg="mod">
          <ac:chgData name="Emaus Katriina" userId="e28635f8-d800-42ff-a913-92d375f1fb60" providerId="ADAL" clId="{617CB3E0-CFA5-4DEF-9FB7-08B5CA31D2AD}" dt="2022-12-14T12:45:47.203" v="18"/>
          <ac:graphicFrameMkLst>
            <pc:docMk/>
            <pc:sldMk cId="1206644979" sldId="257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17CB3E0-CFA5-4DEF-9FB7-08B5CA31D2AD}" dt="2022-12-14T12:45:51.480" v="24"/>
        <pc:sldMkLst>
          <pc:docMk/>
          <pc:sldMk cId="1918050049" sldId="262"/>
        </pc:sldMkLst>
        <pc:graphicFrameChg chg="mod">
          <ac:chgData name="Emaus Katriina" userId="e28635f8-d800-42ff-a913-92d375f1fb60" providerId="ADAL" clId="{617CB3E0-CFA5-4DEF-9FB7-08B5CA31D2AD}" dt="2022-12-14T12:45:51.480" v="24"/>
          <ac:graphicFrameMkLst>
            <pc:docMk/>
            <pc:sldMk cId="1918050049" sldId="262"/>
            <ac:graphicFrameMk id="11" creationId="{E1D67CC8-2E73-4586-9B36-6402B556BBF8}"/>
          </ac:graphicFrameMkLst>
        </pc:graphicFrameChg>
      </pc:sldChg>
      <pc:sldChg chg="modSp">
        <pc:chgData name="Emaus Katriina" userId="e28635f8-d800-42ff-a913-92d375f1fb60" providerId="ADAL" clId="{617CB3E0-CFA5-4DEF-9FB7-08B5CA31D2AD}" dt="2022-12-14T12:45:52.254" v="25"/>
        <pc:sldMkLst>
          <pc:docMk/>
          <pc:sldMk cId="2515183845" sldId="263"/>
        </pc:sldMkLst>
        <pc:graphicFrameChg chg="mod">
          <ac:chgData name="Emaus Katriina" userId="e28635f8-d800-42ff-a913-92d375f1fb60" providerId="ADAL" clId="{617CB3E0-CFA5-4DEF-9FB7-08B5CA31D2AD}" dt="2022-12-14T12:45:52.254" v="25"/>
          <ac:graphicFrameMkLst>
            <pc:docMk/>
            <pc:sldMk cId="2515183845" sldId="263"/>
            <ac:graphicFrameMk id="11" creationId="{AE5CE531-2B4E-4941-899B-B620EF352223}"/>
          </ac:graphicFrameMkLst>
        </pc:graphicFrameChg>
      </pc:sldChg>
      <pc:sldChg chg="modSp">
        <pc:chgData name="Emaus Katriina" userId="e28635f8-d800-42ff-a913-92d375f1fb60" providerId="ADAL" clId="{617CB3E0-CFA5-4DEF-9FB7-08B5CA31D2AD}" dt="2022-12-14T12:45:55.432" v="28"/>
        <pc:sldMkLst>
          <pc:docMk/>
          <pc:sldMk cId="246678502" sldId="266"/>
        </pc:sldMkLst>
        <pc:graphicFrameChg chg="mod">
          <ac:chgData name="Emaus Katriina" userId="e28635f8-d800-42ff-a913-92d375f1fb60" providerId="ADAL" clId="{617CB3E0-CFA5-4DEF-9FB7-08B5CA31D2AD}" dt="2022-12-14T12:45:55.432" v="28"/>
          <ac:graphicFrameMkLst>
            <pc:docMk/>
            <pc:sldMk cId="246678502" sldId="266"/>
            <ac:graphicFrameMk id="14" creationId="{78274AAF-4869-4512-BE64-CFBC776539A8}"/>
          </ac:graphicFrameMkLst>
        </pc:graphicFrameChg>
      </pc:sldChg>
      <pc:sldChg chg="modSp">
        <pc:chgData name="Emaus Katriina" userId="e28635f8-d800-42ff-a913-92d375f1fb60" providerId="ADAL" clId="{617CB3E0-CFA5-4DEF-9FB7-08B5CA31D2AD}" dt="2022-12-14T12:45:55.846" v="29"/>
        <pc:sldMkLst>
          <pc:docMk/>
          <pc:sldMk cId="1538556369" sldId="267"/>
        </pc:sldMkLst>
        <pc:graphicFrameChg chg="mod">
          <ac:chgData name="Emaus Katriina" userId="e28635f8-d800-42ff-a913-92d375f1fb60" providerId="ADAL" clId="{617CB3E0-CFA5-4DEF-9FB7-08B5CA31D2AD}" dt="2022-12-14T12:45:55.846" v="29"/>
          <ac:graphicFrameMkLst>
            <pc:docMk/>
            <pc:sldMk cId="1538556369" sldId="267"/>
            <ac:graphicFrameMk id="15" creationId="{7C6CA8DC-EC18-49B0-8099-FB3EF2C6368A}"/>
          </ac:graphicFrameMkLst>
        </pc:graphicFrameChg>
      </pc:sldChg>
      <pc:sldChg chg="modSp">
        <pc:chgData name="Emaus Katriina" userId="e28635f8-d800-42ff-a913-92d375f1fb60" providerId="ADAL" clId="{617CB3E0-CFA5-4DEF-9FB7-08B5CA31D2AD}" dt="2022-12-14T12:45:56.741" v="31"/>
        <pc:sldMkLst>
          <pc:docMk/>
          <pc:sldMk cId="856746982" sldId="269"/>
        </pc:sldMkLst>
        <pc:graphicFrameChg chg="mod">
          <ac:chgData name="Emaus Katriina" userId="e28635f8-d800-42ff-a913-92d375f1fb60" providerId="ADAL" clId="{617CB3E0-CFA5-4DEF-9FB7-08B5CA31D2AD}" dt="2022-12-14T12:45:56.741" v="31"/>
          <ac:graphicFrameMkLst>
            <pc:docMk/>
            <pc:sldMk cId="856746982" sldId="269"/>
            <ac:graphicFrameMk id="11" creationId="{EB4397A9-4577-4E2D-9E9B-01E531CF9410}"/>
          </ac:graphicFrameMkLst>
        </pc:graphicFrameChg>
      </pc:sldChg>
      <pc:sldChg chg="modSp">
        <pc:chgData name="Emaus Katriina" userId="e28635f8-d800-42ff-a913-92d375f1fb60" providerId="ADAL" clId="{617CB3E0-CFA5-4DEF-9FB7-08B5CA31D2AD}" dt="2022-12-14T12:45:57.093" v="32"/>
        <pc:sldMkLst>
          <pc:docMk/>
          <pc:sldMk cId="2825233040" sldId="270"/>
        </pc:sldMkLst>
        <pc:graphicFrameChg chg="mod">
          <ac:chgData name="Emaus Katriina" userId="e28635f8-d800-42ff-a913-92d375f1fb60" providerId="ADAL" clId="{617CB3E0-CFA5-4DEF-9FB7-08B5CA31D2AD}" dt="2022-12-14T12:45:57.093" v="32"/>
          <ac:graphicFrameMkLst>
            <pc:docMk/>
            <pc:sldMk cId="2825233040" sldId="270"/>
            <ac:graphicFrameMk id="11" creationId="{231D31A1-3DCF-4263-9B80-6ED5D2F111B3}"/>
          </ac:graphicFrameMkLst>
        </pc:graphicFrameChg>
      </pc:sldChg>
      <pc:sldChg chg="modSp">
        <pc:chgData name="Emaus Katriina" userId="e28635f8-d800-42ff-a913-92d375f1fb60" providerId="ADAL" clId="{617CB3E0-CFA5-4DEF-9FB7-08B5CA31D2AD}" dt="2022-12-14T12:45:57.535" v="33"/>
        <pc:sldMkLst>
          <pc:docMk/>
          <pc:sldMk cId="2806330046" sldId="271"/>
        </pc:sldMkLst>
        <pc:graphicFrameChg chg="mod">
          <ac:chgData name="Emaus Katriina" userId="e28635f8-d800-42ff-a913-92d375f1fb60" providerId="ADAL" clId="{617CB3E0-CFA5-4DEF-9FB7-08B5CA31D2AD}" dt="2022-12-14T12:45:57.535" v="33"/>
          <ac:graphicFrameMkLst>
            <pc:docMk/>
            <pc:sldMk cId="2806330046" sldId="271"/>
            <ac:graphicFrameMk id="11" creationId="{F42B7BED-3AB2-4374-B446-527DDB1A9C1B}"/>
          </ac:graphicFrameMkLst>
        </pc:graphicFrameChg>
      </pc:sldChg>
      <pc:sldChg chg="modSp">
        <pc:chgData name="Emaus Katriina" userId="e28635f8-d800-42ff-a913-92d375f1fb60" providerId="ADAL" clId="{617CB3E0-CFA5-4DEF-9FB7-08B5CA31D2AD}" dt="2022-12-14T12:45:57.896" v="34"/>
        <pc:sldMkLst>
          <pc:docMk/>
          <pc:sldMk cId="632360914" sldId="272"/>
        </pc:sldMkLst>
        <pc:graphicFrameChg chg="mod">
          <ac:chgData name="Emaus Katriina" userId="e28635f8-d800-42ff-a913-92d375f1fb60" providerId="ADAL" clId="{617CB3E0-CFA5-4DEF-9FB7-08B5CA31D2AD}" dt="2022-12-14T12:45:57.896" v="34"/>
          <ac:graphicFrameMkLst>
            <pc:docMk/>
            <pc:sldMk cId="632360914" sldId="272"/>
            <ac:graphicFrameMk id="11" creationId="{879E16C8-6810-4E03-91C6-E112BDDB235A}"/>
          </ac:graphicFrameMkLst>
        </pc:graphicFrameChg>
      </pc:sldChg>
      <pc:sldChg chg="modSp">
        <pc:chgData name="Emaus Katriina" userId="e28635f8-d800-42ff-a913-92d375f1fb60" providerId="ADAL" clId="{617CB3E0-CFA5-4DEF-9FB7-08B5CA31D2AD}" dt="2022-12-14T12:45:58.449" v="35"/>
        <pc:sldMkLst>
          <pc:docMk/>
          <pc:sldMk cId="860414274" sldId="273"/>
        </pc:sldMkLst>
        <pc:graphicFrameChg chg="mod">
          <ac:chgData name="Emaus Katriina" userId="e28635f8-d800-42ff-a913-92d375f1fb60" providerId="ADAL" clId="{617CB3E0-CFA5-4DEF-9FB7-08B5CA31D2AD}" dt="2022-12-14T12:45:58.449" v="35"/>
          <ac:graphicFrameMkLst>
            <pc:docMk/>
            <pc:sldMk cId="860414274" sldId="273"/>
            <ac:graphicFrameMk id="11" creationId="{62167E29-B991-4E85-9C72-29C1C901CC5F}"/>
          </ac:graphicFrameMkLst>
        </pc:graphicFrameChg>
      </pc:sldChg>
      <pc:sldChg chg="modSp">
        <pc:chgData name="Emaus Katriina" userId="e28635f8-d800-42ff-a913-92d375f1fb60" providerId="ADAL" clId="{617CB3E0-CFA5-4DEF-9FB7-08B5CA31D2AD}" dt="2022-12-14T12:45:47.714" v="19"/>
        <pc:sldMkLst>
          <pc:docMk/>
          <pc:sldMk cId="1941248553" sldId="274"/>
        </pc:sldMkLst>
        <pc:graphicFrameChg chg="mod">
          <ac:chgData name="Emaus Katriina" userId="e28635f8-d800-42ff-a913-92d375f1fb60" providerId="ADAL" clId="{617CB3E0-CFA5-4DEF-9FB7-08B5CA31D2AD}" dt="2022-12-14T12:45:47.714" v="19"/>
          <ac:graphicFrameMkLst>
            <pc:docMk/>
            <pc:sldMk cId="1941248553" sldId="274"/>
            <ac:graphicFrameMk id="11" creationId="{7E2BAE1F-40C2-43C0-BF43-5036D58D6D21}"/>
          </ac:graphicFrameMkLst>
        </pc:graphicFrameChg>
      </pc:sldChg>
      <pc:sldChg chg="modSp">
        <pc:chgData name="Emaus Katriina" userId="e28635f8-d800-42ff-a913-92d375f1fb60" providerId="ADAL" clId="{617CB3E0-CFA5-4DEF-9FB7-08B5CA31D2AD}" dt="2022-12-14T12:45:48.701" v="21"/>
        <pc:sldMkLst>
          <pc:docMk/>
          <pc:sldMk cId="1375461628" sldId="275"/>
        </pc:sldMkLst>
        <pc:graphicFrameChg chg="mod">
          <ac:chgData name="Emaus Katriina" userId="e28635f8-d800-42ff-a913-92d375f1fb60" providerId="ADAL" clId="{617CB3E0-CFA5-4DEF-9FB7-08B5CA31D2AD}" dt="2022-12-14T12:45:48.701" v="21"/>
          <ac:graphicFrameMkLst>
            <pc:docMk/>
            <pc:sldMk cId="1375461628" sldId="275"/>
            <ac:graphicFrameMk id="12" creationId="{C02B4F7C-AD88-4EA8-AECF-FA8E41979996}"/>
          </ac:graphicFrameMkLst>
        </pc:graphicFrameChg>
      </pc:sldChg>
      <pc:sldChg chg="modSp">
        <pc:chgData name="Emaus Katriina" userId="e28635f8-d800-42ff-a913-92d375f1fb60" providerId="ADAL" clId="{617CB3E0-CFA5-4DEF-9FB7-08B5CA31D2AD}" dt="2022-12-14T12:45:48.157" v="20"/>
        <pc:sldMkLst>
          <pc:docMk/>
          <pc:sldMk cId="1629380301" sldId="276"/>
        </pc:sldMkLst>
        <pc:graphicFrameChg chg="mod">
          <ac:chgData name="Emaus Katriina" userId="e28635f8-d800-42ff-a913-92d375f1fb60" providerId="ADAL" clId="{617CB3E0-CFA5-4DEF-9FB7-08B5CA31D2AD}" dt="2022-12-14T12:45:48.157" v="20"/>
          <ac:graphicFrameMkLst>
            <pc:docMk/>
            <pc:sldMk cId="1629380301" sldId="276"/>
            <ac:graphicFrameMk id="11" creationId="{AB0EE633-98EE-4B86-8F06-ECABADD7E928}"/>
          </ac:graphicFrameMkLst>
        </pc:graphicFrameChg>
      </pc:sldChg>
      <pc:sldChg chg="modSp">
        <pc:chgData name="Emaus Katriina" userId="e28635f8-d800-42ff-a913-92d375f1fb60" providerId="ADAL" clId="{617CB3E0-CFA5-4DEF-9FB7-08B5CA31D2AD}" dt="2022-12-14T12:45:50.471" v="22"/>
        <pc:sldMkLst>
          <pc:docMk/>
          <pc:sldMk cId="675094320" sldId="277"/>
        </pc:sldMkLst>
        <pc:graphicFrameChg chg="mod">
          <ac:chgData name="Emaus Katriina" userId="e28635f8-d800-42ff-a913-92d375f1fb60" providerId="ADAL" clId="{617CB3E0-CFA5-4DEF-9FB7-08B5CA31D2AD}" dt="2022-12-14T12:45:50.471" v="22"/>
          <ac:graphicFrameMkLst>
            <pc:docMk/>
            <pc:sldMk cId="675094320" sldId="277"/>
            <ac:graphicFrameMk id="12" creationId="{AA299997-FF80-4706-B82D-E65CE966E2BB}"/>
          </ac:graphicFrameMkLst>
        </pc:graphicFrameChg>
      </pc:sldChg>
      <pc:sldChg chg="modSp">
        <pc:chgData name="Emaus Katriina" userId="e28635f8-d800-42ff-a913-92d375f1fb60" providerId="ADAL" clId="{617CB3E0-CFA5-4DEF-9FB7-08B5CA31D2AD}" dt="2022-12-14T12:45:50.890" v="23"/>
        <pc:sldMkLst>
          <pc:docMk/>
          <pc:sldMk cId="2197126578" sldId="278"/>
        </pc:sldMkLst>
        <pc:graphicFrameChg chg="mod">
          <ac:chgData name="Emaus Katriina" userId="e28635f8-d800-42ff-a913-92d375f1fb60" providerId="ADAL" clId="{617CB3E0-CFA5-4DEF-9FB7-08B5CA31D2AD}" dt="2022-12-14T12:45:50.890" v="23"/>
          <ac:graphicFrameMkLst>
            <pc:docMk/>
            <pc:sldMk cId="2197126578" sldId="278"/>
            <ac:graphicFrameMk id="11" creationId="{F077E93E-0165-48D3-93CF-59717D3C0A31}"/>
          </ac:graphicFrameMkLst>
        </pc:graphicFrameChg>
      </pc:sldChg>
      <pc:sldChg chg="modSp">
        <pc:chgData name="Emaus Katriina" userId="e28635f8-d800-42ff-a913-92d375f1fb60" providerId="ADAL" clId="{617CB3E0-CFA5-4DEF-9FB7-08B5CA31D2AD}" dt="2022-12-14T12:45:53.598" v="26"/>
        <pc:sldMkLst>
          <pc:docMk/>
          <pc:sldMk cId="2102977637" sldId="279"/>
        </pc:sldMkLst>
        <pc:graphicFrameChg chg="mod">
          <ac:chgData name="Emaus Katriina" userId="e28635f8-d800-42ff-a913-92d375f1fb60" providerId="ADAL" clId="{617CB3E0-CFA5-4DEF-9FB7-08B5CA31D2AD}" dt="2022-12-14T12:45:53.598" v="26"/>
          <ac:graphicFrameMkLst>
            <pc:docMk/>
            <pc:sldMk cId="2102977637" sldId="279"/>
            <ac:graphicFrameMk id="12" creationId="{1E9A2289-2916-497D-B4AD-28F8484F4EE4}"/>
          </ac:graphicFrameMkLst>
        </pc:graphicFrameChg>
      </pc:sldChg>
      <pc:sldChg chg="modSp">
        <pc:chgData name="Emaus Katriina" userId="e28635f8-d800-42ff-a913-92d375f1fb60" providerId="ADAL" clId="{617CB3E0-CFA5-4DEF-9FB7-08B5CA31D2AD}" dt="2022-12-14T12:45:54.662" v="27"/>
        <pc:sldMkLst>
          <pc:docMk/>
          <pc:sldMk cId="3516796208" sldId="280"/>
        </pc:sldMkLst>
        <pc:graphicFrameChg chg="mod">
          <ac:chgData name="Emaus Katriina" userId="e28635f8-d800-42ff-a913-92d375f1fb60" providerId="ADAL" clId="{617CB3E0-CFA5-4DEF-9FB7-08B5CA31D2AD}" dt="2022-12-14T12:45:54.662" v="27"/>
          <ac:graphicFrameMkLst>
            <pc:docMk/>
            <pc:sldMk cId="3516796208" sldId="280"/>
            <ac:graphicFrameMk id="12" creationId="{B1C744D3-BBDF-45CF-8215-F96BA25BD8D0}"/>
          </ac:graphicFrameMkLst>
        </pc:graphicFrameChg>
      </pc:sldChg>
      <pc:sldChg chg="modSp">
        <pc:chgData name="Emaus Katriina" userId="e28635f8-d800-42ff-a913-92d375f1fb60" providerId="ADAL" clId="{617CB3E0-CFA5-4DEF-9FB7-08B5CA31D2AD}" dt="2022-12-14T12:45:56.352" v="30"/>
        <pc:sldMkLst>
          <pc:docMk/>
          <pc:sldMk cId="3541397646" sldId="452"/>
        </pc:sldMkLst>
        <pc:graphicFrameChg chg="mod">
          <ac:chgData name="Emaus Katriina" userId="e28635f8-d800-42ff-a913-92d375f1fb60" providerId="ADAL" clId="{617CB3E0-CFA5-4DEF-9FB7-08B5CA31D2AD}" dt="2022-12-14T12:45:56.352" v="30"/>
          <ac:graphicFrameMkLst>
            <pc:docMk/>
            <pc:sldMk cId="3541397646" sldId="452"/>
            <ac:graphicFrameMk id="12" creationId="{50BBAA80-52FD-46A3-88BD-E8778F828BDE}"/>
          </ac:graphicFrameMkLst>
        </pc:graphicFrameChg>
      </pc:sldChg>
    </pc:docChg>
  </pc:docChgLst>
  <pc:docChgLst>
    <pc:chgData name="Rautaporras Petteri" userId="81ae4bc9-51ec-4b09-af2d-f08f9486593f" providerId="ADAL" clId="{B3A2D6B4-ED1C-4B66-AFFB-C34282CBCF89}"/>
    <pc:docChg chg="custSel modSld">
      <pc:chgData name="Rautaporras Petteri" userId="81ae4bc9-51ec-4b09-af2d-f08f9486593f" providerId="ADAL" clId="{B3A2D6B4-ED1C-4B66-AFFB-C34282CBCF89}" dt="2023-07-31T06:20:53.362" v="146"/>
      <pc:docMkLst>
        <pc:docMk/>
      </pc:docMkLst>
      <pc:sldChg chg="modSp">
        <pc:chgData name="Rautaporras Petteri" userId="81ae4bc9-51ec-4b09-af2d-f08f9486593f" providerId="ADAL" clId="{B3A2D6B4-ED1C-4B66-AFFB-C34282CBCF89}" dt="2023-07-31T06:20:41.127" v="129"/>
        <pc:sldMkLst>
          <pc:docMk/>
          <pc:sldMk cId="1206644979" sldId="257"/>
        </pc:sldMkLst>
        <pc:graphicFrameChg chg="mod">
          <ac:chgData name="Rautaporras Petteri" userId="81ae4bc9-51ec-4b09-af2d-f08f9486593f" providerId="ADAL" clId="{B3A2D6B4-ED1C-4B66-AFFB-C34282CBCF89}" dt="2023-07-31T06:20:41.127" v="129"/>
          <ac:graphicFrameMkLst>
            <pc:docMk/>
            <pc:sldMk cId="1206644979" sldId="257"/>
            <ac:graphicFrameMk id="10" creationId="{702CE791-D693-0058-38B0-52F32DF5F7CE}"/>
          </ac:graphicFrameMkLst>
        </pc:graphicFrameChg>
      </pc:sldChg>
      <pc:sldChg chg="modSp mod">
        <pc:chgData name="Rautaporras Petteri" userId="81ae4bc9-51ec-4b09-af2d-f08f9486593f" providerId="ADAL" clId="{B3A2D6B4-ED1C-4B66-AFFB-C34282CBCF89}" dt="2023-07-31T06:20:46.482" v="135"/>
        <pc:sldMkLst>
          <pc:docMk/>
          <pc:sldMk cId="1918050049" sldId="262"/>
        </pc:sldMkLst>
        <pc:spChg chg="mod">
          <ac:chgData name="Rautaporras Petteri" userId="81ae4bc9-51ec-4b09-af2d-f08f9486593f" providerId="ADAL" clId="{B3A2D6B4-ED1C-4B66-AFFB-C34282CBCF89}" dt="2023-06-29T05:50:23.848" v="43" actId="20577"/>
          <ac:spMkLst>
            <pc:docMk/>
            <pc:sldMk cId="1918050049" sldId="262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B3A2D6B4-ED1C-4B66-AFFB-C34282CBCF89}" dt="2023-07-31T06:20:46.482" v="135"/>
          <ac:graphicFrameMkLst>
            <pc:docMk/>
            <pc:sldMk cId="1918050049" sldId="262"/>
            <ac:graphicFrameMk id="10" creationId="{B33E80E9-350A-6067-0F72-7FA6606E5378}"/>
          </ac:graphicFrameMkLst>
        </pc:graphicFrameChg>
      </pc:sldChg>
      <pc:sldChg chg="modSp mod">
        <pc:chgData name="Rautaporras Petteri" userId="81ae4bc9-51ec-4b09-af2d-f08f9486593f" providerId="ADAL" clId="{B3A2D6B4-ED1C-4B66-AFFB-C34282CBCF89}" dt="2023-07-31T06:20:47.416" v="136"/>
        <pc:sldMkLst>
          <pc:docMk/>
          <pc:sldMk cId="2515183845" sldId="263"/>
        </pc:sldMkLst>
        <pc:spChg chg="mod">
          <ac:chgData name="Rautaporras Petteri" userId="81ae4bc9-51ec-4b09-af2d-f08f9486593f" providerId="ADAL" clId="{B3A2D6B4-ED1C-4B66-AFFB-C34282CBCF89}" dt="2023-06-29T05:50:26.032" v="44" actId="20577"/>
          <ac:spMkLst>
            <pc:docMk/>
            <pc:sldMk cId="2515183845" sldId="263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B3A2D6B4-ED1C-4B66-AFFB-C34282CBCF89}" dt="2023-07-31T06:20:47.416" v="136"/>
          <ac:graphicFrameMkLst>
            <pc:docMk/>
            <pc:sldMk cId="2515183845" sldId="263"/>
            <ac:graphicFrameMk id="15" creationId="{36095212-FB0A-99CA-31F6-D2CB2905A99E}"/>
          </ac:graphicFrameMkLst>
        </pc:graphicFrameChg>
      </pc:sldChg>
      <pc:sldChg chg="modSp">
        <pc:chgData name="Rautaporras Petteri" userId="81ae4bc9-51ec-4b09-af2d-f08f9486593f" providerId="ADAL" clId="{B3A2D6B4-ED1C-4B66-AFFB-C34282CBCF89}" dt="2023-07-31T06:20:48.571" v="139"/>
        <pc:sldMkLst>
          <pc:docMk/>
          <pc:sldMk cId="246678502" sldId="266"/>
        </pc:sldMkLst>
        <pc:graphicFrameChg chg="mod">
          <ac:chgData name="Rautaporras Petteri" userId="81ae4bc9-51ec-4b09-af2d-f08f9486593f" providerId="ADAL" clId="{B3A2D6B4-ED1C-4B66-AFFB-C34282CBCF89}" dt="2023-07-31T06:20:48.571" v="139"/>
          <ac:graphicFrameMkLst>
            <pc:docMk/>
            <pc:sldMk cId="246678502" sldId="266"/>
            <ac:graphicFrameMk id="10" creationId="{EA93B4A4-0342-69A0-70B3-C5F1104D5C95}"/>
          </ac:graphicFrameMkLst>
        </pc:graphicFrameChg>
      </pc:sldChg>
      <pc:sldChg chg="modSp mod">
        <pc:chgData name="Rautaporras Petteri" userId="81ae4bc9-51ec-4b09-af2d-f08f9486593f" providerId="ADAL" clId="{B3A2D6B4-ED1C-4B66-AFFB-C34282CBCF89}" dt="2023-07-31T06:20:48.945" v="140"/>
        <pc:sldMkLst>
          <pc:docMk/>
          <pc:sldMk cId="1538556369" sldId="267"/>
        </pc:sldMkLst>
        <pc:spChg chg="mod">
          <ac:chgData name="Rautaporras Petteri" userId="81ae4bc9-51ec-4b09-af2d-f08f9486593f" providerId="ADAL" clId="{B3A2D6B4-ED1C-4B66-AFFB-C34282CBCF89}" dt="2023-06-29T05:50:14.170" v="41" actId="20577"/>
          <ac:spMkLst>
            <pc:docMk/>
            <pc:sldMk cId="1538556369" sldId="267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B3A2D6B4-ED1C-4B66-AFFB-C34282CBCF89}" dt="2023-07-31T06:20:48.945" v="140"/>
          <ac:graphicFrameMkLst>
            <pc:docMk/>
            <pc:sldMk cId="1538556369" sldId="267"/>
            <ac:graphicFrameMk id="10" creationId="{FC4227AA-DA5F-CE31-00FA-CFBB96793B52}"/>
          </ac:graphicFrameMkLst>
        </pc:graphicFrameChg>
      </pc:sldChg>
      <pc:sldChg chg="modSp mod">
        <pc:chgData name="Rautaporras Petteri" userId="81ae4bc9-51ec-4b09-af2d-f08f9486593f" providerId="ADAL" clId="{B3A2D6B4-ED1C-4B66-AFFB-C34282CBCF89}" dt="2023-07-31T06:20:51.011" v="142"/>
        <pc:sldMkLst>
          <pc:docMk/>
          <pc:sldMk cId="856746982" sldId="269"/>
        </pc:sldMkLst>
        <pc:spChg chg="mod">
          <ac:chgData name="Rautaporras Petteri" userId="81ae4bc9-51ec-4b09-af2d-f08f9486593f" providerId="ADAL" clId="{B3A2D6B4-ED1C-4B66-AFFB-C34282CBCF89}" dt="2023-06-29T05:50:45.080" v="49" actId="20577"/>
          <ac:spMkLst>
            <pc:docMk/>
            <pc:sldMk cId="856746982" sldId="269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B3A2D6B4-ED1C-4B66-AFFB-C34282CBCF89}" dt="2023-07-31T06:20:51.011" v="142"/>
          <ac:graphicFrameMkLst>
            <pc:docMk/>
            <pc:sldMk cId="856746982" sldId="269"/>
            <ac:graphicFrameMk id="10" creationId="{65729F9C-58B8-4124-0C88-5B959C59F75F}"/>
          </ac:graphicFrameMkLst>
        </pc:graphicFrameChg>
      </pc:sldChg>
      <pc:sldChg chg="modSp mod">
        <pc:chgData name="Rautaporras Petteri" userId="81ae4bc9-51ec-4b09-af2d-f08f9486593f" providerId="ADAL" clId="{B3A2D6B4-ED1C-4B66-AFFB-C34282CBCF89}" dt="2023-07-31T06:20:51.487" v="143"/>
        <pc:sldMkLst>
          <pc:docMk/>
          <pc:sldMk cId="2825233040" sldId="270"/>
        </pc:sldMkLst>
        <pc:spChg chg="mod">
          <ac:chgData name="Rautaporras Petteri" userId="81ae4bc9-51ec-4b09-af2d-f08f9486593f" providerId="ADAL" clId="{B3A2D6B4-ED1C-4B66-AFFB-C34282CBCF89}" dt="2023-06-29T05:51:41.121" v="60" actId="20577"/>
          <ac:spMkLst>
            <pc:docMk/>
            <pc:sldMk cId="2825233040" sldId="270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B3A2D6B4-ED1C-4B66-AFFB-C34282CBCF89}" dt="2023-07-31T06:20:51.487" v="143"/>
          <ac:graphicFrameMkLst>
            <pc:docMk/>
            <pc:sldMk cId="2825233040" sldId="270"/>
            <ac:graphicFrameMk id="10" creationId="{EBE4F40A-822A-CA76-DFBD-F77702BEC9F7}"/>
          </ac:graphicFrameMkLst>
        </pc:graphicFrameChg>
        <pc:graphicFrameChg chg="mod">
          <ac:chgData name="Rautaporras Petteri" userId="81ae4bc9-51ec-4b09-af2d-f08f9486593f" providerId="ADAL" clId="{B3A2D6B4-ED1C-4B66-AFFB-C34282CBCF89}" dt="2023-06-29T05:59:44.704" v="76"/>
          <ac:graphicFrameMkLst>
            <pc:docMk/>
            <pc:sldMk cId="2825233040" sldId="270"/>
            <ac:graphicFrameMk id="11" creationId="{231D31A1-3DCF-4263-9B80-6ED5D2F111B3}"/>
          </ac:graphicFrameMkLst>
        </pc:graphicFrameChg>
      </pc:sldChg>
      <pc:sldChg chg="modSp mod">
        <pc:chgData name="Rautaporras Petteri" userId="81ae4bc9-51ec-4b09-af2d-f08f9486593f" providerId="ADAL" clId="{B3A2D6B4-ED1C-4B66-AFFB-C34282CBCF89}" dt="2023-07-31T06:20:51.913" v="144"/>
        <pc:sldMkLst>
          <pc:docMk/>
          <pc:sldMk cId="2806330046" sldId="271"/>
        </pc:sldMkLst>
        <pc:spChg chg="mod">
          <ac:chgData name="Rautaporras Petteri" userId="81ae4bc9-51ec-4b09-af2d-f08f9486593f" providerId="ADAL" clId="{B3A2D6B4-ED1C-4B66-AFFB-C34282CBCF89}" dt="2023-06-29T05:51:28.528" v="59" actId="20577"/>
          <ac:spMkLst>
            <pc:docMk/>
            <pc:sldMk cId="2806330046" sldId="271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B3A2D6B4-ED1C-4B66-AFFB-C34282CBCF89}" dt="2023-07-31T06:20:51.913" v="144"/>
          <ac:graphicFrameMkLst>
            <pc:docMk/>
            <pc:sldMk cId="2806330046" sldId="271"/>
            <ac:graphicFrameMk id="10" creationId="{137492A1-7A99-D2D3-F45A-4A765D7EECBF}"/>
          </ac:graphicFrameMkLst>
        </pc:graphicFrameChg>
        <pc:graphicFrameChg chg="mod">
          <ac:chgData name="Rautaporras Petteri" userId="81ae4bc9-51ec-4b09-af2d-f08f9486593f" providerId="ADAL" clId="{B3A2D6B4-ED1C-4B66-AFFB-C34282CBCF89}" dt="2023-06-29T05:59:44.927" v="77"/>
          <ac:graphicFrameMkLst>
            <pc:docMk/>
            <pc:sldMk cId="2806330046" sldId="271"/>
            <ac:graphicFrameMk id="11" creationId="{F42B7BED-3AB2-4374-B446-527DDB1A9C1B}"/>
          </ac:graphicFrameMkLst>
        </pc:graphicFrameChg>
      </pc:sldChg>
      <pc:sldChg chg="modSp">
        <pc:chgData name="Rautaporras Petteri" userId="81ae4bc9-51ec-4b09-af2d-f08f9486593f" providerId="ADAL" clId="{B3A2D6B4-ED1C-4B66-AFFB-C34282CBCF89}" dt="2023-07-31T06:20:52.854" v="145"/>
        <pc:sldMkLst>
          <pc:docMk/>
          <pc:sldMk cId="632360914" sldId="272"/>
        </pc:sldMkLst>
        <pc:graphicFrameChg chg="mod">
          <ac:chgData name="Rautaporras Petteri" userId="81ae4bc9-51ec-4b09-af2d-f08f9486593f" providerId="ADAL" clId="{B3A2D6B4-ED1C-4B66-AFFB-C34282CBCF89}" dt="2023-07-31T06:20:52.854" v="145"/>
          <ac:graphicFrameMkLst>
            <pc:docMk/>
            <pc:sldMk cId="632360914" sldId="272"/>
            <ac:graphicFrameMk id="10" creationId="{475A6B59-1C24-46E0-E7D1-AB2EC2331135}"/>
          </ac:graphicFrameMkLst>
        </pc:graphicFrameChg>
        <pc:graphicFrameChg chg="mod">
          <ac:chgData name="Rautaporras Petteri" userId="81ae4bc9-51ec-4b09-af2d-f08f9486593f" providerId="ADAL" clId="{B3A2D6B4-ED1C-4B66-AFFB-C34282CBCF89}" dt="2023-06-29T05:59:45.188" v="78"/>
          <ac:graphicFrameMkLst>
            <pc:docMk/>
            <pc:sldMk cId="632360914" sldId="272"/>
            <ac:graphicFrameMk id="11" creationId="{879E16C8-6810-4E03-91C6-E112BDDB235A}"/>
          </ac:graphicFrameMkLst>
        </pc:graphicFrameChg>
      </pc:sldChg>
      <pc:sldChg chg="modSp">
        <pc:chgData name="Rautaporras Petteri" userId="81ae4bc9-51ec-4b09-af2d-f08f9486593f" providerId="ADAL" clId="{B3A2D6B4-ED1C-4B66-AFFB-C34282CBCF89}" dt="2023-07-31T06:20:53.362" v="146"/>
        <pc:sldMkLst>
          <pc:docMk/>
          <pc:sldMk cId="860414274" sldId="273"/>
        </pc:sldMkLst>
        <pc:graphicFrameChg chg="mod">
          <ac:chgData name="Rautaporras Petteri" userId="81ae4bc9-51ec-4b09-af2d-f08f9486593f" providerId="ADAL" clId="{B3A2D6B4-ED1C-4B66-AFFB-C34282CBCF89}" dt="2023-07-31T06:20:53.362" v="146"/>
          <ac:graphicFrameMkLst>
            <pc:docMk/>
            <pc:sldMk cId="860414274" sldId="273"/>
            <ac:graphicFrameMk id="10" creationId="{DC7ECAC6-3D15-2671-2C3A-5765D117FC4A}"/>
          </ac:graphicFrameMkLst>
        </pc:graphicFrameChg>
        <pc:graphicFrameChg chg="mod">
          <ac:chgData name="Rautaporras Petteri" userId="81ae4bc9-51ec-4b09-af2d-f08f9486593f" providerId="ADAL" clId="{B3A2D6B4-ED1C-4B66-AFFB-C34282CBCF89}" dt="2023-06-29T05:59:45.436" v="79"/>
          <ac:graphicFrameMkLst>
            <pc:docMk/>
            <pc:sldMk cId="860414274" sldId="273"/>
            <ac:graphicFrameMk id="11" creationId="{62167E29-B991-4E85-9C72-29C1C901CC5F}"/>
          </ac:graphicFrameMkLst>
        </pc:graphicFrameChg>
      </pc:sldChg>
      <pc:sldChg chg="modSp">
        <pc:chgData name="Rautaporras Petteri" userId="81ae4bc9-51ec-4b09-af2d-f08f9486593f" providerId="ADAL" clId="{B3A2D6B4-ED1C-4B66-AFFB-C34282CBCF89}" dt="2023-07-31T06:20:42.013" v="130"/>
        <pc:sldMkLst>
          <pc:docMk/>
          <pc:sldMk cId="1941248553" sldId="274"/>
        </pc:sldMkLst>
        <pc:graphicFrameChg chg="mod">
          <ac:chgData name="Rautaporras Petteri" userId="81ae4bc9-51ec-4b09-af2d-f08f9486593f" providerId="ADAL" clId="{B3A2D6B4-ED1C-4B66-AFFB-C34282CBCF89}" dt="2023-07-31T06:20:42.013" v="130"/>
          <ac:graphicFrameMkLst>
            <pc:docMk/>
            <pc:sldMk cId="1941248553" sldId="274"/>
            <ac:graphicFrameMk id="19" creationId="{49035A37-7F2F-F348-0D81-9DBE9718B9ED}"/>
          </ac:graphicFrameMkLst>
        </pc:graphicFrameChg>
      </pc:sldChg>
      <pc:sldChg chg="modSp">
        <pc:chgData name="Rautaporras Petteri" userId="81ae4bc9-51ec-4b09-af2d-f08f9486593f" providerId="ADAL" clId="{B3A2D6B4-ED1C-4B66-AFFB-C34282CBCF89}" dt="2023-07-31T06:20:43.973" v="132"/>
        <pc:sldMkLst>
          <pc:docMk/>
          <pc:sldMk cId="1375461628" sldId="275"/>
        </pc:sldMkLst>
        <pc:graphicFrameChg chg="mod">
          <ac:chgData name="Rautaporras Petteri" userId="81ae4bc9-51ec-4b09-af2d-f08f9486593f" providerId="ADAL" clId="{B3A2D6B4-ED1C-4B66-AFFB-C34282CBCF89}" dt="2023-07-31T06:20:43.973" v="132"/>
          <ac:graphicFrameMkLst>
            <pc:docMk/>
            <pc:sldMk cId="1375461628" sldId="275"/>
            <ac:graphicFrameMk id="10" creationId="{AD183B1F-080C-8443-E968-05569F7E145B}"/>
          </ac:graphicFrameMkLst>
        </pc:graphicFrameChg>
      </pc:sldChg>
      <pc:sldChg chg="modSp">
        <pc:chgData name="Rautaporras Petteri" userId="81ae4bc9-51ec-4b09-af2d-f08f9486593f" providerId="ADAL" clId="{B3A2D6B4-ED1C-4B66-AFFB-C34282CBCF89}" dt="2023-07-31T06:20:42.959" v="131"/>
        <pc:sldMkLst>
          <pc:docMk/>
          <pc:sldMk cId="1629380301" sldId="276"/>
        </pc:sldMkLst>
        <pc:graphicFrameChg chg="mod">
          <ac:chgData name="Rautaporras Petteri" userId="81ae4bc9-51ec-4b09-af2d-f08f9486593f" providerId="ADAL" clId="{B3A2D6B4-ED1C-4B66-AFFB-C34282CBCF89}" dt="2023-07-31T06:20:42.959" v="131"/>
          <ac:graphicFrameMkLst>
            <pc:docMk/>
            <pc:sldMk cId="1629380301" sldId="276"/>
            <ac:graphicFrameMk id="10" creationId="{9CFDA59B-3E2C-B78A-CD13-543BD7B850CC}"/>
          </ac:graphicFrameMkLst>
        </pc:graphicFrameChg>
      </pc:sldChg>
      <pc:sldChg chg="modSp">
        <pc:chgData name="Rautaporras Petteri" userId="81ae4bc9-51ec-4b09-af2d-f08f9486593f" providerId="ADAL" clId="{B3A2D6B4-ED1C-4B66-AFFB-C34282CBCF89}" dt="2023-07-31T06:20:45.710" v="133"/>
        <pc:sldMkLst>
          <pc:docMk/>
          <pc:sldMk cId="675094320" sldId="277"/>
        </pc:sldMkLst>
        <pc:graphicFrameChg chg="mod">
          <ac:chgData name="Rautaporras Petteri" userId="81ae4bc9-51ec-4b09-af2d-f08f9486593f" providerId="ADAL" clId="{B3A2D6B4-ED1C-4B66-AFFB-C34282CBCF89}" dt="2023-07-31T06:20:45.710" v="133"/>
          <ac:graphicFrameMkLst>
            <pc:docMk/>
            <pc:sldMk cId="675094320" sldId="277"/>
            <ac:graphicFrameMk id="10" creationId="{6EAF2C5C-61DC-74E2-F2E5-0C5F5D939152}"/>
          </ac:graphicFrameMkLst>
        </pc:graphicFrameChg>
      </pc:sldChg>
      <pc:sldChg chg="modSp mod">
        <pc:chgData name="Rautaporras Petteri" userId="81ae4bc9-51ec-4b09-af2d-f08f9486593f" providerId="ADAL" clId="{B3A2D6B4-ED1C-4B66-AFFB-C34282CBCF89}" dt="2023-07-31T06:20:46.085" v="134"/>
        <pc:sldMkLst>
          <pc:docMk/>
          <pc:sldMk cId="2197126578" sldId="278"/>
        </pc:sldMkLst>
        <pc:spChg chg="mod">
          <ac:chgData name="Rautaporras Petteri" userId="81ae4bc9-51ec-4b09-af2d-f08f9486593f" providerId="ADAL" clId="{B3A2D6B4-ED1C-4B66-AFFB-C34282CBCF89}" dt="2023-06-29T05:50:21.467" v="42" actId="20577"/>
          <ac:spMkLst>
            <pc:docMk/>
            <pc:sldMk cId="2197126578" sldId="278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B3A2D6B4-ED1C-4B66-AFFB-C34282CBCF89}" dt="2023-07-31T06:20:46.085" v="134"/>
          <ac:graphicFrameMkLst>
            <pc:docMk/>
            <pc:sldMk cId="2197126578" sldId="278"/>
            <ac:graphicFrameMk id="10" creationId="{8DC6E5FE-C204-8722-B278-84C81986A7C4}"/>
          </ac:graphicFrameMkLst>
        </pc:graphicFrameChg>
      </pc:sldChg>
      <pc:sldChg chg="modSp mod">
        <pc:chgData name="Rautaporras Petteri" userId="81ae4bc9-51ec-4b09-af2d-f08f9486593f" providerId="ADAL" clId="{B3A2D6B4-ED1C-4B66-AFFB-C34282CBCF89}" dt="2023-07-31T06:20:47.811" v="137"/>
        <pc:sldMkLst>
          <pc:docMk/>
          <pc:sldMk cId="2102977637" sldId="279"/>
        </pc:sldMkLst>
        <pc:spChg chg="mod">
          <ac:chgData name="Rautaporras Petteri" userId="81ae4bc9-51ec-4b09-af2d-f08f9486593f" providerId="ADAL" clId="{B3A2D6B4-ED1C-4B66-AFFB-C34282CBCF89}" dt="2023-06-29T05:50:29.248" v="45" actId="20577"/>
          <ac:spMkLst>
            <pc:docMk/>
            <pc:sldMk cId="2102977637" sldId="279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B3A2D6B4-ED1C-4B66-AFFB-C34282CBCF89}" dt="2023-07-31T06:20:47.811" v="137"/>
          <ac:graphicFrameMkLst>
            <pc:docMk/>
            <pc:sldMk cId="2102977637" sldId="279"/>
            <ac:graphicFrameMk id="10" creationId="{EFD0EBF8-C760-67A7-0ACF-0F135C98FA5D}"/>
          </ac:graphicFrameMkLst>
        </pc:graphicFrameChg>
      </pc:sldChg>
      <pc:sldChg chg="modSp mod">
        <pc:chgData name="Rautaporras Petteri" userId="81ae4bc9-51ec-4b09-af2d-f08f9486593f" providerId="ADAL" clId="{B3A2D6B4-ED1C-4B66-AFFB-C34282CBCF89}" dt="2023-07-31T06:20:48.220" v="138"/>
        <pc:sldMkLst>
          <pc:docMk/>
          <pc:sldMk cId="3516796208" sldId="280"/>
        </pc:sldMkLst>
        <pc:spChg chg="mod">
          <ac:chgData name="Rautaporras Petteri" userId="81ae4bc9-51ec-4b09-af2d-f08f9486593f" providerId="ADAL" clId="{B3A2D6B4-ED1C-4B66-AFFB-C34282CBCF89}" dt="2023-06-29T05:50:31.921" v="46" actId="20577"/>
          <ac:spMkLst>
            <pc:docMk/>
            <pc:sldMk cId="3516796208" sldId="280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B3A2D6B4-ED1C-4B66-AFFB-C34282CBCF89}" dt="2023-07-31T06:20:48.220" v="138"/>
          <ac:graphicFrameMkLst>
            <pc:docMk/>
            <pc:sldMk cId="3516796208" sldId="280"/>
            <ac:graphicFrameMk id="10" creationId="{71134919-B749-C6C6-C2E6-26C8B2A80264}"/>
          </ac:graphicFrameMkLst>
        </pc:graphicFrameChg>
      </pc:sldChg>
      <pc:sldChg chg="addSp delSp modSp mod">
        <pc:chgData name="Rautaporras Petteri" userId="81ae4bc9-51ec-4b09-af2d-f08f9486593f" providerId="ADAL" clId="{B3A2D6B4-ED1C-4B66-AFFB-C34282CBCF89}" dt="2023-07-31T06:20:50.546" v="141"/>
        <pc:sldMkLst>
          <pc:docMk/>
          <pc:sldMk cId="3541397646" sldId="452"/>
        </pc:sldMkLst>
        <pc:spChg chg="add del mod">
          <ac:chgData name="Rautaporras Petteri" userId="81ae4bc9-51ec-4b09-af2d-f08f9486593f" providerId="ADAL" clId="{B3A2D6B4-ED1C-4B66-AFFB-C34282CBCF89}" dt="2023-05-11T07:34:37.274" v="3"/>
          <ac:spMkLst>
            <pc:docMk/>
            <pc:sldMk cId="3541397646" sldId="452"/>
            <ac:spMk id="5" creationId="{F79C3D52-CE38-34FF-9291-9254BA06DC76}"/>
          </ac:spMkLst>
        </pc:spChg>
        <pc:graphicFrameChg chg="add del mod">
          <ac:chgData name="Rautaporras Petteri" userId="81ae4bc9-51ec-4b09-af2d-f08f9486593f" providerId="ADAL" clId="{B3A2D6B4-ED1C-4B66-AFFB-C34282CBCF89}" dt="2023-05-11T07:34:36.693" v="2" actId="21"/>
          <ac:graphicFrameMkLst>
            <pc:docMk/>
            <pc:sldMk cId="3541397646" sldId="452"/>
            <ac:graphicFrameMk id="6" creationId="{36CF6F85-5E27-CCB4-B9DB-C19F53E856AC}"/>
          </ac:graphicFrameMkLst>
        </pc:graphicFrameChg>
        <pc:graphicFrameChg chg="add mod">
          <ac:chgData name="Rautaporras Petteri" userId="81ae4bc9-51ec-4b09-af2d-f08f9486593f" providerId="ADAL" clId="{B3A2D6B4-ED1C-4B66-AFFB-C34282CBCF89}" dt="2023-05-11T07:34:37.274" v="3"/>
          <ac:graphicFrameMkLst>
            <pc:docMk/>
            <pc:sldMk cId="3541397646" sldId="452"/>
            <ac:graphicFrameMk id="10" creationId="{C8CB018B-A681-E3F5-4FFA-B085F4C27AF0}"/>
          </ac:graphicFrameMkLst>
        </pc:graphicFrameChg>
        <pc:graphicFrameChg chg="mod">
          <ac:chgData name="Rautaporras Petteri" userId="81ae4bc9-51ec-4b09-af2d-f08f9486593f" providerId="ADAL" clId="{B3A2D6B4-ED1C-4B66-AFFB-C34282CBCF89}" dt="2023-07-31T06:20:50.546" v="141"/>
          <ac:graphicFrameMkLst>
            <pc:docMk/>
            <pc:sldMk cId="3541397646" sldId="452"/>
            <ac:graphicFrameMk id="11" creationId="{FD1B0660-4D56-49B2-9D49-6431F012542D}"/>
          </ac:graphicFrameMkLst>
        </pc:graphicFrameChg>
        <pc:graphicFrameChg chg="del">
          <ac:chgData name="Rautaporras Petteri" userId="81ae4bc9-51ec-4b09-af2d-f08f9486593f" providerId="ADAL" clId="{B3A2D6B4-ED1C-4B66-AFFB-C34282CBCF89}" dt="2023-05-11T07:34:29.508" v="0" actId="478"/>
          <ac:graphicFrameMkLst>
            <pc:docMk/>
            <pc:sldMk cId="3541397646" sldId="452"/>
            <ac:graphicFrameMk id="12" creationId="{50BBAA80-52FD-46A3-88BD-E8778F828BDE}"/>
          </ac:graphicFrameMkLst>
        </pc:graphicFrameChg>
      </pc:sldChg>
    </pc:docChg>
  </pc:docChgLst>
  <pc:docChgLst>
    <pc:chgData name="Emaus Katriina" userId="e28635f8-d800-42ff-a913-92d375f1fb60" providerId="ADAL" clId="{A7B813BB-6856-4DD7-ACBD-8F0D14FD8924}"/>
    <pc:docChg chg="modSld">
      <pc:chgData name="Emaus Katriina" userId="e28635f8-d800-42ff-a913-92d375f1fb60" providerId="ADAL" clId="{A7B813BB-6856-4DD7-ACBD-8F0D14FD8924}" dt="2024-04-16T10:23:33.754" v="305"/>
      <pc:docMkLst>
        <pc:docMk/>
      </pc:docMkLst>
      <pc:sldChg chg="modSp">
        <pc:chgData name="Emaus Katriina" userId="e28635f8-d800-42ff-a913-92d375f1fb60" providerId="ADAL" clId="{A7B813BB-6856-4DD7-ACBD-8F0D14FD8924}" dt="2024-04-16T10:23:17.125" v="288"/>
        <pc:sldMkLst>
          <pc:docMk/>
          <pc:sldMk cId="1206644979" sldId="257"/>
        </pc:sldMkLst>
        <pc:graphicFrameChg chg="mod">
          <ac:chgData name="Emaus Katriina" userId="e28635f8-d800-42ff-a913-92d375f1fb60" providerId="ADAL" clId="{A7B813BB-6856-4DD7-ACBD-8F0D14FD8924}" dt="2024-04-16T10:23:17.125" v="288"/>
          <ac:graphicFrameMkLst>
            <pc:docMk/>
            <pc:sldMk cId="1206644979" sldId="257"/>
            <ac:graphicFrameMk id="10" creationId="{702CE791-D693-0058-38B0-52F32DF5F7CE}"/>
          </ac:graphicFrameMkLst>
        </pc:graphicFrameChg>
      </pc:sldChg>
      <pc:sldChg chg="modSp">
        <pc:chgData name="Emaus Katriina" userId="e28635f8-d800-42ff-a913-92d375f1fb60" providerId="ADAL" clId="{A7B813BB-6856-4DD7-ACBD-8F0D14FD8924}" dt="2024-04-16T10:23:24.492" v="294"/>
        <pc:sldMkLst>
          <pc:docMk/>
          <pc:sldMk cId="1918050049" sldId="262"/>
        </pc:sldMkLst>
        <pc:graphicFrameChg chg="mod">
          <ac:chgData name="Emaus Katriina" userId="e28635f8-d800-42ff-a913-92d375f1fb60" providerId="ADAL" clId="{A7B813BB-6856-4DD7-ACBD-8F0D14FD8924}" dt="2024-04-16T10:23:24.492" v="294"/>
          <ac:graphicFrameMkLst>
            <pc:docMk/>
            <pc:sldMk cId="1918050049" sldId="262"/>
            <ac:graphicFrameMk id="10" creationId="{B33E80E9-350A-6067-0F72-7FA6606E5378}"/>
          </ac:graphicFrameMkLst>
        </pc:graphicFrameChg>
      </pc:sldChg>
      <pc:sldChg chg="modSp">
        <pc:chgData name="Emaus Katriina" userId="e28635f8-d800-42ff-a913-92d375f1fb60" providerId="ADAL" clId="{A7B813BB-6856-4DD7-ACBD-8F0D14FD8924}" dt="2024-04-16T10:23:25.459" v="295"/>
        <pc:sldMkLst>
          <pc:docMk/>
          <pc:sldMk cId="2515183845" sldId="263"/>
        </pc:sldMkLst>
        <pc:graphicFrameChg chg="mod">
          <ac:chgData name="Emaus Katriina" userId="e28635f8-d800-42ff-a913-92d375f1fb60" providerId="ADAL" clId="{A7B813BB-6856-4DD7-ACBD-8F0D14FD8924}" dt="2024-04-16T10:23:25.459" v="295"/>
          <ac:graphicFrameMkLst>
            <pc:docMk/>
            <pc:sldMk cId="2515183845" sldId="263"/>
            <ac:graphicFrameMk id="10" creationId="{90547CF4-9F32-750B-3F4E-73E18139C4ED}"/>
          </ac:graphicFrameMkLst>
        </pc:graphicFrameChg>
        <pc:graphicFrameChg chg="mod">
          <ac:chgData name="Emaus Katriina" userId="e28635f8-d800-42ff-a913-92d375f1fb60" providerId="ADAL" clId="{A7B813BB-6856-4DD7-ACBD-8F0D14FD8924}" dt="2023-12-11T11:03:43.303" v="72"/>
          <ac:graphicFrameMkLst>
            <pc:docMk/>
            <pc:sldMk cId="2515183845" sldId="263"/>
            <ac:graphicFrameMk id="15" creationId="{36095212-FB0A-99CA-31F6-D2CB2905A99E}"/>
          </ac:graphicFrameMkLst>
        </pc:graphicFrameChg>
      </pc:sldChg>
      <pc:sldChg chg="modSp">
        <pc:chgData name="Emaus Katriina" userId="e28635f8-d800-42ff-a913-92d375f1fb60" providerId="ADAL" clId="{A7B813BB-6856-4DD7-ACBD-8F0D14FD8924}" dt="2024-04-16T10:23:28.769" v="298"/>
        <pc:sldMkLst>
          <pc:docMk/>
          <pc:sldMk cId="246678502" sldId="266"/>
        </pc:sldMkLst>
        <pc:graphicFrameChg chg="mod">
          <ac:chgData name="Emaus Katriina" userId="e28635f8-d800-42ff-a913-92d375f1fb60" providerId="ADAL" clId="{A7B813BB-6856-4DD7-ACBD-8F0D14FD8924}" dt="2024-04-16T10:23:28.769" v="298"/>
          <ac:graphicFrameMkLst>
            <pc:docMk/>
            <pc:sldMk cId="246678502" sldId="266"/>
            <ac:graphicFrameMk id="10" creationId="{EA93B4A4-0342-69A0-70B3-C5F1104D5C95}"/>
          </ac:graphicFrameMkLst>
        </pc:graphicFrameChg>
      </pc:sldChg>
      <pc:sldChg chg="modSp">
        <pc:chgData name="Emaus Katriina" userId="e28635f8-d800-42ff-a913-92d375f1fb60" providerId="ADAL" clId="{A7B813BB-6856-4DD7-ACBD-8F0D14FD8924}" dt="2024-04-16T10:23:29.775" v="299"/>
        <pc:sldMkLst>
          <pc:docMk/>
          <pc:sldMk cId="1538556369" sldId="267"/>
        </pc:sldMkLst>
        <pc:graphicFrameChg chg="mod">
          <ac:chgData name="Emaus Katriina" userId="e28635f8-d800-42ff-a913-92d375f1fb60" providerId="ADAL" clId="{A7B813BB-6856-4DD7-ACBD-8F0D14FD8924}" dt="2024-04-16T10:23:29.775" v="299"/>
          <ac:graphicFrameMkLst>
            <pc:docMk/>
            <pc:sldMk cId="1538556369" sldId="267"/>
            <ac:graphicFrameMk id="10" creationId="{FC4227AA-DA5F-CE31-00FA-CFBB96793B52}"/>
          </ac:graphicFrameMkLst>
        </pc:graphicFrameChg>
      </pc:sldChg>
      <pc:sldChg chg="modSp">
        <pc:chgData name="Emaus Katriina" userId="e28635f8-d800-42ff-a913-92d375f1fb60" providerId="ADAL" clId="{A7B813BB-6856-4DD7-ACBD-8F0D14FD8924}" dt="2024-04-16T10:23:31.546" v="301"/>
        <pc:sldMkLst>
          <pc:docMk/>
          <pc:sldMk cId="856746982" sldId="269"/>
        </pc:sldMkLst>
        <pc:graphicFrameChg chg="mod">
          <ac:chgData name="Emaus Katriina" userId="e28635f8-d800-42ff-a913-92d375f1fb60" providerId="ADAL" clId="{A7B813BB-6856-4DD7-ACBD-8F0D14FD8924}" dt="2024-04-16T10:23:31.546" v="301"/>
          <ac:graphicFrameMkLst>
            <pc:docMk/>
            <pc:sldMk cId="856746982" sldId="269"/>
            <ac:graphicFrameMk id="10" creationId="{65729F9C-58B8-4124-0C88-5B959C59F75F}"/>
          </ac:graphicFrameMkLst>
        </pc:graphicFrameChg>
      </pc:sldChg>
      <pc:sldChg chg="modSp">
        <pc:chgData name="Emaus Katriina" userId="e28635f8-d800-42ff-a913-92d375f1fb60" providerId="ADAL" clId="{A7B813BB-6856-4DD7-ACBD-8F0D14FD8924}" dt="2024-04-16T10:23:31.854" v="302"/>
        <pc:sldMkLst>
          <pc:docMk/>
          <pc:sldMk cId="2825233040" sldId="270"/>
        </pc:sldMkLst>
        <pc:graphicFrameChg chg="mod">
          <ac:chgData name="Emaus Katriina" userId="e28635f8-d800-42ff-a913-92d375f1fb60" providerId="ADAL" clId="{A7B813BB-6856-4DD7-ACBD-8F0D14FD8924}" dt="2024-04-16T10:23:31.854" v="302"/>
          <ac:graphicFrameMkLst>
            <pc:docMk/>
            <pc:sldMk cId="2825233040" sldId="270"/>
            <ac:graphicFrameMk id="10" creationId="{EBE4F40A-822A-CA76-DFBD-F77702BEC9F7}"/>
          </ac:graphicFrameMkLst>
        </pc:graphicFrameChg>
      </pc:sldChg>
      <pc:sldChg chg="modSp">
        <pc:chgData name="Emaus Katriina" userId="e28635f8-d800-42ff-a913-92d375f1fb60" providerId="ADAL" clId="{A7B813BB-6856-4DD7-ACBD-8F0D14FD8924}" dt="2024-04-16T10:23:32.218" v="303"/>
        <pc:sldMkLst>
          <pc:docMk/>
          <pc:sldMk cId="2806330046" sldId="271"/>
        </pc:sldMkLst>
        <pc:graphicFrameChg chg="mod">
          <ac:chgData name="Emaus Katriina" userId="e28635f8-d800-42ff-a913-92d375f1fb60" providerId="ADAL" clId="{A7B813BB-6856-4DD7-ACBD-8F0D14FD8924}" dt="2024-04-16T10:23:32.218" v="303"/>
          <ac:graphicFrameMkLst>
            <pc:docMk/>
            <pc:sldMk cId="2806330046" sldId="271"/>
            <ac:graphicFrameMk id="10" creationId="{137492A1-7A99-D2D3-F45A-4A765D7EECBF}"/>
          </ac:graphicFrameMkLst>
        </pc:graphicFrameChg>
      </pc:sldChg>
      <pc:sldChg chg="modSp">
        <pc:chgData name="Emaus Katriina" userId="e28635f8-d800-42ff-a913-92d375f1fb60" providerId="ADAL" clId="{A7B813BB-6856-4DD7-ACBD-8F0D14FD8924}" dt="2024-04-16T10:23:33.017" v="304"/>
        <pc:sldMkLst>
          <pc:docMk/>
          <pc:sldMk cId="632360914" sldId="272"/>
        </pc:sldMkLst>
        <pc:graphicFrameChg chg="mod">
          <ac:chgData name="Emaus Katriina" userId="e28635f8-d800-42ff-a913-92d375f1fb60" providerId="ADAL" clId="{A7B813BB-6856-4DD7-ACBD-8F0D14FD8924}" dt="2024-04-16T10:23:33.017" v="304"/>
          <ac:graphicFrameMkLst>
            <pc:docMk/>
            <pc:sldMk cId="632360914" sldId="272"/>
            <ac:graphicFrameMk id="10" creationId="{475A6B59-1C24-46E0-E7D1-AB2EC2331135}"/>
          </ac:graphicFrameMkLst>
        </pc:graphicFrameChg>
      </pc:sldChg>
      <pc:sldChg chg="modSp">
        <pc:chgData name="Emaus Katriina" userId="e28635f8-d800-42ff-a913-92d375f1fb60" providerId="ADAL" clId="{A7B813BB-6856-4DD7-ACBD-8F0D14FD8924}" dt="2024-04-16T10:23:33.754" v="305"/>
        <pc:sldMkLst>
          <pc:docMk/>
          <pc:sldMk cId="860414274" sldId="273"/>
        </pc:sldMkLst>
        <pc:graphicFrameChg chg="mod">
          <ac:chgData name="Emaus Katriina" userId="e28635f8-d800-42ff-a913-92d375f1fb60" providerId="ADAL" clId="{A7B813BB-6856-4DD7-ACBD-8F0D14FD8924}" dt="2024-04-16T10:23:33.754" v="305"/>
          <ac:graphicFrameMkLst>
            <pc:docMk/>
            <pc:sldMk cId="860414274" sldId="273"/>
            <ac:graphicFrameMk id="10" creationId="{DC7ECAC6-3D15-2671-2C3A-5765D117FC4A}"/>
          </ac:graphicFrameMkLst>
        </pc:graphicFrameChg>
      </pc:sldChg>
      <pc:sldChg chg="modSp">
        <pc:chgData name="Emaus Katriina" userId="e28635f8-d800-42ff-a913-92d375f1fb60" providerId="ADAL" clId="{A7B813BB-6856-4DD7-ACBD-8F0D14FD8924}" dt="2024-04-16T10:23:18.111" v="289"/>
        <pc:sldMkLst>
          <pc:docMk/>
          <pc:sldMk cId="1941248553" sldId="274"/>
        </pc:sldMkLst>
        <pc:graphicFrameChg chg="mod">
          <ac:chgData name="Emaus Katriina" userId="e28635f8-d800-42ff-a913-92d375f1fb60" providerId="ADAL" clId="{A7B813BB-6856-4DD7-ACBD-8F0D14FD8924}" dt="2024-04-16T10:23:18.111" v="289"/>
          <ac:graphicFrameMkLst>
            <pc:docMk/>
            <pc:sldMk cId="1941248553" sldId="274"/>
            <ac:graphicFrameMk id="19" creationId="{49035A37-7F2F-F348-0D81-9DBE9718B9ED}"/>
          </ac:graphicFrameMkLst>
        </pc:graphicFrameChg>
      </pc:sldChg>
      <pc:sldChg chg="modSp">
        <pc:chgData name="Emaus Katriina" userId="e28635f8-d800-42ff-a913-92d375f1fb60" providerId="ADAL" clId="{A7B813BB-6856-4DD7-ACBD-8F0D14FD8924}" dt="2024-04-16T10:23:20.006" v="291"/>
        <pc:sldMkLst>
          <pc:docMk/>
          <pc:sldMk cId="1375461628" sldId="275"/>
        </pc:sldMkLst>
        <pc:graphicFrameChg chg="mod">
          <ac:chgData name="Emaus Katriina" userId="e28635f8-d800-42ff-a913-92d375f1fb60" providerId="ADAL" clId="{A7B813BB-6856-4DD7-ACBD-8F0D14FD8924}" dt="2024-04-16T10:23:20.006" v="291"/>
          <ac:graphicFrameMkLst>
            <pc:docMk/>
            <pc:sldMk cId="1375461628" sldId="275"/>
            <ac:graphicFrameMk id="10" creationId="{AD183B1F-080C-8443-E968-05569F7E145B}"/>
          </ac:graphicFrameMkLst>
        </pc:graphicFrameChg>
      </pc:sldChg>
      <pc:sldChg chg="modSp">
        <pc:chgData name="Emaus Katriina" userId="e28635f8-d800-42ff-a913-92d375f1fb60" providerId="ADAL" clId="{A7B813BB-6856-4DD7-ACBD-8F0D14FD8924}" dt="2024-04-16T10:23:19.014" v="290"/>
        <pc:sldMkLst>
          <pc:docMk/>
          <pc:sldMk cId="1629380301" sldId="276"/>
        </pc:sldMkLst>
        <pc:graphicFrameChg chg="mod">
          <ac:chgData name="Emaus Katriina" userId="e28635f8-d800-42ff-a913-92d375f1fb60" providerId="ADAL" clId="{A7B813BB-6856-4DD7-ACBD-8F0D14FD8924}" dt="2024-04-16T10:23:19.014" v="290"/>
          <ac:graphicFrameMkLst>
            <pc:docMk/>
            <pc:sldMk cId="1629380301" sldId="276"/>
            <ac:graphicFrameMk id="10" creationId="{9CFDA59B-3E2C-B78A-CD13-543BD7B850CC}"/>
          </ac:graphicFrameMkLst>
        </pc:graphicFrameChg>
      </pc:sldChg>
      <pc:sldChg chg="modSp">
        <pc:chgData name="Emaus Katriina" userId="e28635f8-d800-42ff-a913-92d375f1fb60" providerId="ADAL" clId="{A7B813BB-6856-4DD7-ACBD-8F0D14FD8924}" dt="2024-04-16T10:23:22.451" v="292"/>
        <pc:sldMkLst>
          <pc:docMk/>
          <pc:sldMk cId="675094320" sldId="277"/>
        </pc:sldMkLst>
        <pc:graphicFrameChg chg="mod">
          <ac:chgData name="Emaus Katriina" userId="e28635f8-d800-42ff-a913-92d375f1fb60" providerId="ADAL" clId="{A7B813BB-6856-4DD7-ACBD-8F0D14FD8924}" dt="2024-04-16T10:23:22.451" v="292"/>
          <ac:graphicFrameMkLst>
            <pc:docMk/>
            <pc:sldMk cId="675094320" sldId="277"/>
            <ac:graphicFrameMk id="10" creationId="{6EAF2C5C-61DC-74E2-F2E5-0C5F5D939152}"/>
          </ac:graphicFrameMkLst>
        </pc:graphicFrameChg>
      </pc:sldChg>
      <pc:sldChg chg="modSp">
        <pc:chgData name="Emaus Katriina" userId="e28635f8-d800-42ff-a913-92d375f1fb60" providerId="ADAL" clId="{A7B813BB-6856-4DD7-ACBD-8F0D14FD8924}" dt="2024-04-16T10:23:23.436" v="293"/>
        <pc:sldMkLst>
          <pc:docMk/>
          <pc:sldMk cId="2197126578" sldId="278"/>
        </pc:sldMkLst>
        <pc:graphicFrameChg chg="mod">
          <ac:chgData name="Emaus Katriina" userId="e28635f8-d800-42ff-a913-92d375f1fb60" providerId="ADAL" clId="{A7B813BB-6856-4DD7-ACBD-8F0D14FD8924}" dt="2024-04-16T10:23:23.436" v="293"/>
          <ac:graphicFrameMkLst>
            <pc:docMk/>
            <pc:sldMk cId="2197126578" sldId="278"/>
            <ac:graphicFrameMk id="10" creationId="{8DC6E5FE-C204-8722-B278-84C81986A7C4}"/>
          </ac:graphicFrameMkLst>
        </pc:graphicFrameChg>
      </pc:sldChg>
      <pc:sldChg chg="modSp">
        <pc:chgData name="Emaus Katriina" userId="e28635f8-d800-42ff-a913-92d375f1fb60" providerId="ADAL" clId="{A7B813BB-6856-4DD7-ACBD-8F0D14FD8924}" dt="2024-04-16T10:23:26.535" v="296"/>
        <pc:sldMkLst>
          <pc:docMk/>
          <pc:sldMk cId="2102977637" sldId="279"/>
        </pc:sldMkLst>
        <pc:graphicFrameChg chg="mod">
          <ac:chgData name="Emaus Katriina" userId="e28635f8-d800-42ff-a913-92d375f1fb60" providerId="ADAL" clId="{A7B813BB-6856-4DD7-ACBD-8F0D14FD8924}" dt="2024-04-16T10:23:26.535" v="296"/>
          <ac:graphicFrameMkLst>
            <pc:docMk/>
            <pc:sldMk cId="2102977637" sldId="279"/>
            <ac:graphicFrameMk id="10" creationId="{EFD0EBF8-C760-67A7-0ACF-0F135C98FA5D}"/>
          </ac:graphicFrameMkLst>
        </pc:graphicFrameChg>
      </pc:sldChg>
      <pc:sldChg chg="modSp">
        <pc:chgData name="Emaus Katriina" userId="e28635f8-d800-42ff-a913-92d375f1fb60" providerId="ADAL" clId="{A7B813BB-6856-4DD7-ACBD-8F0D14FD8924}" dt="2024-04-16T10:23:27.561" v="297"/>
        <pc:sldMkLst>
          <pc:docMk/>
          <pc:sldMk cId="3516796208" sldId="280"/>
        </pc:sldMkLst>
        <pc:graphicFrameChg chg="mod">
          <ac:chgData name="Emaus Katriina" userId="e28635f8-d800-42ff-a913-92d375f1fb60" providerId="ADAL" clId="{A7B813BB-6856-4DD7-ACBD-8F0D14FD8924}" dt="2024-04-16T10:23:27.561" v="297"/>
          <ac:graphicFrameMkLst>
            <pc:docMk/>
            <pc:sldMk cId="3516796208" sldId="280"/>
            <ac:graphicFrameMk id="10" creationId="{71134919-B749-C6C6-C2E6-26C8B2A80264}"/>
          </ac:graphicFrameMkLst>
        </pc:graphicFrameChg>
      </pc:sldChg>
      <pc:sldChg chg="modSp mod">
        <pc:chgData name="Emaus Katriina" userId="e28635f8-d800-42ff-a913-92d375f1fb60" providerId="ADAL" clId="{A7B813BB-6856-4DD7-ACBD-8F0D14FD8924}" dt="2024-04-16T10:23:30.965" v="300"/>
        <pc:sldMkLst>
          <pc:docMk/>
          <pc:sldMk cId="3541397646" sldId="452"/>
        </pc:sldMkLst>
        <pc:spChg chg="mod">
          <ac:chgData name="Emaus Katriina" userId="e28635f8-d800-42ff-a913-92d375f1fb60" providerId="ADAL" clId="{A7B813BB-6856-4DD7-ACBD-8F0D14FD8924}" dt="2024-03-18T14:59:08.512" v="233" actId="1035"/>
          <ac:spMkLst>
            <pc:docMk/>
            <pc:sldMk cId="3541397646" sldId="452"/>
            <ac:spMk id="7" creationId="{00000000-0000-0000-0000-000000000000}"/>
          </ac:spMkLst>
        </pc:spChg>
        <pc:spChg chg="mod">
          <ac:chgData name="Emaus Katriina" userId="e28635f8-d800-42ff-a913-92d375f1fb60" providerId="ADAL" clId="{A7B813BB-6856-4DD7-ACBD-8F0D14FD8924}" dt="2024-03-18T14:59:03.490" v="232" actId="20577"/>
          <ac:spMkLst>
            <pc:docMk/>
            <pc:sldMk cId="3541397646" sldId="452"/>
            <ac:spMk id="9" creationId="{00000000-0000-0000-0000-000000000000}"/>
          </ac:spMkLst>
        </pc:spChg>
        <pc:graphicFrameChg chg="mod">
          <ac:chgData name="Emaus Katriina" userId="e28635f8-d800-42ff-a913-92d375f1fb60" providerId="ADAL" clId="{A7B813BB-6856-4DD7-ACBD-8F0D14FD8924}" dt="2024-04-16T10:23:30.965" v="300"/>
          <ac:graphicFrameMkLst>
            <pc:docMk/>
            <pc:sldMk cId="3541397646" sldId="452"/>
            <ac:graphicFrameMk id="11" creationId="{FD1B0660-4D56-49B2-9D49-6431F012542D}"/>
          </ac:graphicFrameMkLst>
        </pc:graphicFrameChg>
      </pc:sldChg>
    </pc:docChg>
  </pc:docChgLst>
  <pc:docChgLst>
    <pc:chgData name="Emaus Katriina" userId="e28635f8-d800-42ff-a913-92d375f1fb60" providerId="ADAL" clId="{67B81A57-AA42-4F11-8E41-1119B67C8948}"/>
    <pc:docChg chg="modSld">
      <pc:chgData name="Emaus Katriina" userId="e28635f8-d800-42ff-a913-92d375f1fb60" providerId="ADAL" clId="{67B81A57-AA42-4F11-8E41-1119B67C8948}" dt="2023-07-24T07:38:56.558" v="19"/>
      <pc:docMkLst>
        <pc:docMk/>
      </pc:docMkLst>
      <pc:sldChg chg="modSp">
        <pc:chgData name="Emaus Katriina" userId="e28635f8-d800-42ff-a913-92d375f1fb60" providerId="ADAL" clId="{67B81A57-AA42-4F11-8E41-1119B67C8948}" dt="2023-07-24T07:38:56.558" v="19"/>
        <pc:sldMkLst>
          <pc:docMk/>
          <pc:sldMk cId="1206644979" sldId="257"/>
        </pc:sldMkLst>
        <pc:graphicFrameChg chg="mod">
          <ac:chgData name="Emaus Katriina" userId="e28635f8-d800-42ff-a913-92d375f1fb60" providerId="ADAL" clId="{67B81A57-AA42-4F11-8E41-1119B67C8948}" dt="2023-07-24T07:38:56.558" v="19"/>
          <ac:graphicFrameMkLst>
            <pc:docMk/>
            <pc:sldMk cId="1206644979" sldId="257"/>
            <ac:graphicFrameMk id="10" creationId="{702CE791-D693-0058-38B0-52F32DF5F7CE}"/>
          </ac:graphicFrameMkLst>
        </pc:graphicFrameChg>
      </pc:sldChg>
      <pc:sldChg chg="modSp">
        <pc:chgData name="Emaus Katriina" userId="e28635f8-d800-42ff-a913-92d375f1fb60" providerId="ADAL" clId="{67B81A57-AA42-4F11-8E41-1119B67C8948}" dt="2023-07-24T07:38:19.317" v="6"/>
        <pc:sldMkLst>
          <pc:docMk/>
          <pc:sldMk cId="1918050049" sldId="262"/>
        </pc:sldMkLst>
        <pc:graphicFrameChg chg="mod">
          <ac:chgData name="Emaus Katriina" userId="e28635f8-d800-42ff-a913-92d375f1fb60" providerId="ADAL" clId="{67B81A57-AA42-4F11-8E41-1119B67C8948}" dt="2023-07-24T07:38:19.317" v="6"/>
          <ac:graphicFrameMkLst>
            <pc:docMk/>
            <pc:sldMk cId="1918050049" sldId="262"/>
            <ac:graphicFrameMk id="10" creationId="{B33E80E9-350A-6067-0F72-7FA6606E5378}"/>
          </ac:graphicFrameMkLst>
        </pc:graphicFrameChg>
      </pc:sldChg>
      <pc:sldChg chg="modSp">
        <pc:chgData name="Emaus Katriina" userId="e28635f8-d800-42ff-a913-92d375f1fb60" providerId="ADAL" clId="{67B81A57-AA42-4F11-8E41-1119B67C8948}" dt="2023-07-24T07:38:20.207" v="7"/>
        <pc:sldMkLst>
          <pc:docMk/>
          <pc:sldMk cId="2515183845" sldId="263"/>
        </pc:sldMkLst>
        <pc:graphicFrameChg chg="mod">
          <ac:chgData name="Emaus Katriina" userId="e28635f8-d800-42ff-a913-92d375f1fb60" providerId="ADAL" clId="{67B81A57-AA42-4F11-8E41-1119B67C8948}" dt="2023-07-24T07:38:20.207" v="7"/>
          <ac:graphicFrameMkLst>
            <pc:docMk/>
            <pc:sldMk cId="2515183845" sldId="263"/>
            <ac:graphicFrameMk id="15" creationId="{36095212-FB0A-99CA-31F6-D2CB2905A99E}"/>
          </ac:graphicFrameMkLst>
        </pc:graphicFrameChg>
      </pc:sldChg>
      <pc:sldChg chg="modSp">
        <pc:chgData name="Emaus Katriina" userId="e28635f8-d800-42ff-a913-92d375f1fb60" providerId="ADAL" clId="{67B81A57-AA42-4F11-8E41-1119B67C8948}" dt="2023-07-24T07:38:21.979" v="10"/>
        <pc:sldMkLst>
          <pc:docMk/>
          <pc:sldMk cId="246678502" sldId="266"/>
        </pc:sldMkLst>
        <pc:graphicFrameChg chg="mod">
          <ac:chgData name="Emaus Katriina" userId="e28635f8-d800-42ff-a913-92d375f1fb60" providerId="ADAL" clId="{67B81A57-AA42-4F11-8E41-1119B67C8948}" dt="2023-07-24T07:38:21.979" v="10"/>
          <ac:graphicFrameMkLst>
            <pc:docMk/>
            <pc:sldMk cId="246678502" sldId="266"/>
            <ac:graphicFrameMk id="10" creationId="{EA93B4A4-0342-69A0-70B3-C5F1104D5C95}"/>
          </ac:graphicFrameMkLst>
        </pc:graphicFrameChg>
      </pc:sldChg>
      <pc:sldChg chg="modSp">
        <pc:chgData name="Emaus Katriina" userId="e28635f8-d800-42ff-a913-92d375f1fb60" providerId="ADAL" clId="{67B81A57-AA42-4F11-8E41-1119B67C8948}" dt="2023-07-24T07:38:22.620" v="11"/>
        <pc:sldMkLst>
          <pc:docMk/>
          <pc:sldMk cId="1538556369" sldId="267"/>
        </pc:sldMkLst>
        <pc:graphicFrameChg chg="mod">
          <ac:chgData name="Emaus Katriina" userId="e28635f8-d800-42ff-a913-92d375f1fb60" providerId="ADAL" clId="{67B81A57-AA42-4F11-8E41-1119B67C8948}" dt="2023-07-24T07:38:22.620" v="11"/>
          <ac:graphicFrameMkLst>
            <pc:docMk/>
            <pc:sldMk cId="1538556369" sldId="267"/>
            <ac:graphicFrameMk id="10" creationId="{FC4227AA-DA5F-CE31-00FA-CFBB96793B52}"/>
          </ac:graphicFrameMkLst>
        </pc:graphicFrameChg>
      </pc:sldChg>
      <pc:sldChg chg="modSp">
        <pc:chgData name="Emaus Katriina" userId="e28635f8-d800-42ff-a913-92d375f1fb60" providerId="ADAL" clId="{67B81A57-AA42-4F11-8E41-1119B67C8948}" dt="2023-07-24T07:38:24.020" v="13"/>
        <pc:sldMkLst>
          <pc:docMk/>
          <pc:sldMk cId="856746982" sldId="269"/>
        </pc:sldMkLst>
        <pc:graphicFrameChg chg="mod">
          <ac:chgData name="Emaus Katriina" userId="e28635f8-d800-42ff-a913-92d375f1fb60" providerId="ADAL" clId="{67B81A57-AA42-4F11-8E41-1119B67C8948}" dt="2023-07-24T07:38:24.020" v="13"/>
          <ac:graphicFrameMkLst>
            <pc:docMk/>
            <pc:sldMk cId="856746982" sldId="269"/>
            <ac:graphicFrameMk id="10" creationId="{65729F9C-58B8-4124-0C88-5B959C59F75F}"/>
          </ac:graphicFrameMkLst>
        </pc:graphicFrameChg>
      </pc:sldChg>
      <pc:sldChg chg="modSp">
        <pc:chgData name="Emaus Katriina" userId="e28635f8-d800-42ff-a913-92d375f1fb60" providerId="ADAL" clId="{67B81A57-AA42-4F11-8E41-1119B67C8948}" dt="2023-07-24T07:38:24.474" v="14"/>
        <pc:sldMkLst>
          <pc:docMk/>
          <pc:sldMk cId="2825233040" sldId="270"/>
        </pc:sldMkLst>
        <pc:graphicFrameChg chg="mod">
          <ac:chgData name="Emaus Katriina" userId="e28635f8-d800-42ff-a913-92d375f1fb60" providerId="ADAL" clId="{67B81A57-AA42-4F11-8E41-1119B67C8948}" dt="2023-07-24T07:38:24.474" v="14"/>
          <ac:graphicFrameMkLst>
            <pc:docMk/>
            <pc:sldMk cId="2825233040" sldId="270"/>
            <ac:graphicFrameMk id="10" creationId="{EBE4F40A-822A-CA76-DFBD-F77702BEC9F7}"/>
          </ac:graphicFrameMkLst>
        </pc:graphicFrameChg>
      </pc:sldChg>
      <pc:sldChg chg="modSp">
        <pc:chgData name="Emaus Katriina" userId="e28635f8-d800-42ff-a913-92d375f1fb60" providerId="ADAL" clId="{67B81A57-AA42-4F11-8E41-1119B67C8948}" dt="2023-07-24T07:38:24.979" v="15"/>
        <pc:sldMkLst>
          <pc:docMk/>
          <pc:sldMk cId="2806330046" sldId="271"/>
        </pc:sldMkLst>
        <pc:graphicFrameChg chg="mod">
          <ac:chgData name="Emaus Katriina" userId="e28635f8-d800-42ff-a913-92d375f1fb60" providerId="ADAL" clId="{67B81A57-AA42-4F11-8E41-1119B67C8948}" dt="2023-07-24T07:38:24.979" v="15"/>
          <ac:graphicFrameMkLst>
            <pc:docMk/>
            <pc:sldMk cId="2806330046" sldId="271"/>
            <ac:graphicFrameMk id="10" creationId="{137492A1-7A99-D2D3-F45A-4A765D7EECBF}"/>
          </ac:graphicFrameMkLst>
        </pc:graphicFrameChg>
      </pc:sldChg>
      <pc:sldChg chg="modSp">
        <pc:chgData name="Emaus Katriina" userId="e28635f8-d800-42ff-a913-92d375f1fb60" providerId="ADAL" clId="{67B81A57-AA42-4F11-8E41-1119B67C8948}" dt="2023-07-24T07:38:25.731" v="16"/>
        <pc:sldMkLst>
          <pc:docMk/>
          <pc:sldMk cId="632360914" sldId="272"/>
        </pc:sldMkLst>
        <pc:graphicFrameChg chg="mod">
          <ac:chgData name="Emaus Katriina" userId="e28635f8-d800-42ff-a913-92d375f1fb60" providerId="ADAL" clId="{67B81A57-AA42-4F11-8E41-1119B67C8948}" dt="2023-07-24T07:38:25.731" v="16"/>
          <ac:graphicFrameMkLst>
            <pc:docMk/>
            <pc:sldMk cId="632360914" sldId="272"/>
            <ac:graphicFrameMk id="10" creationId="{475A6B59-1C24-46E0-E7D1-AB2EC2331135}"/>
          </ac:graphicFrameMkLst>
        </pc:graphicFrameChg>
      </pc:sldChg>
      <pc:sldChg chg="modSp">
        <pc:chgData name="Emaus Katriina" userId="e28635f8-d800-42ff-a913-92d375f1fb60" providerId="ADAL" clId="{67B81A57-AA42-4F11-8E41-1119B67C8948}" dt="2023-07-24T07:38:26.452" v="17"/>
        <pc:sldMkLst>
          <pc:docMk/>
          <pc:sldMk cId="860414274" sldId="273"/>
        </pc:sldMkLst>
        <pc:graphicFrameChg chg="mod">
          <ac:chgData name="Emaus Katriina" userId="e28635f8-d800-42ff-a913-92d375f1fb60" providerId="ADAL" clId="{67B81A57-AA42-4F11-8E41-1119B67C8948}" dt="2023-07-24T07:38:26.452" v="17"/>
          <ac:graphicFrameMkLst>
            <pc:docMk/>
            <pc:sldMk cId="860414274" sldId="273"/>
            <ac:graphicFrameMk id="10" creationId="{DC7ECAC6-3D15-2671-2C3A-5765D117FC4A}"/>
          </ac:graphicFrameMkLst>
        </pc:graphicFrameChg>
      </pc:sldChg>
      <pc:sldChg chg="modSp">
        <pc:chgData name="Emaus Katriina" userId="e28635f8-d800-42ff-a913-92d375f1fb60" providerId="ADAL" clId="{67B81A57-AA42-4F11-8E41-1119B67C8948}" dt="2023-07-24T07:38:15.618" v="1"/>
        <pc:sldMkLst>
          <pc:docMk/>
          <pc:sldMk cId="1941248553" sldId="274"/>
        </pc:sldMkLst>
        <pc:graphicFrameChg chg="mod">
          <ac:chgData name="Emaus Katriina" userId="e28635f8-d800-42ff-a913-92d375f1fb60" providerId="ADAL" clId="{67B81A57-AA42-4F11-8E41-1119B67C8948}" dt="2023-07-24T07:38:15.618" v="1"/>
          <ac:graphicFrameMkLst>
            <pc:docMk/>
            <pc:sldMk cId="1941248553" sldId="274"/>
            <ac:graphicFrameMk id="19" creationId="{49035A37-7F2F-F348-0D81-9DBE9718B9ED}"/>
          </ac:graphicFrameMkLst>
        </pc:graphicFrameChg>
      </pc:sldChg>
      <pc:sldChg chg="modSp">
        <pc:chgData name="Emaus Katriina" userId="e28635f8-d800-42ff-a913-92d375f1fb60" providerId="ADAL" clId="{67B81A57-AA42-4F11-8E41-1119B67C8948}" dt="2023-07-24T07:38:17.185" v="3"/>
        <pc:sldMkLst>
          <pc:docMk/>
          <pc:sldMk cId="1375461628" sldId="275"/>
        </pc:sldMkLst>
        <pc:graphicFrameChg chg="mod">
          <ac:chgData name="Emaus Katriina" userId="e28635f8-d800-42ff-a913-92d375f1fb60" providerId="ADAL" clId="{67B81A57-AA42-4F11-8E41-1119B67C8948}" dt="2023-07-24T07:38:17.185" v="3"/>
          <ac:graphicFrameMkLst>
            <pc:docMk/>
            <pc:sldMk cId="1375461628" sldId="275"/>
            <ac:graphicFrameMk id="10" creationId="{AD183B1F-080C-8443-E968-05569F7E145B}"/>
          </ac:graphicFrameMkLst>
        </pc:graphicFrameChg>
      </pc:sldChg>
      <pc:sldChg chg="modSp">
        <pc:chgData name="Emaus Katriina" userId="e28635f8-d800-42ff-a913-92d375f1fb60" providerId="ADAL" clId="{67B81A57-AA42-4F11-8E41-1119B67C8948}" dt="2023-07-24T07:38:16.527" v="2"/>
        <pc:sldMkLst>
          <pc:docMk/>
          <pc:sldMk cId="1629380301" sldId="276"/>
        </pc:sldMkLst>
        <pc:graphicFrameChg chg="mod">
          <ac:chgData name="Emaus Katriina" userId="e28635f8-d800-42ff-a913-92d375f1fb60" providerId="ADAL" clId="{67B81A57-AA42-4F11-8E41-1119B67C8948}" dt="2023-07-24T07:38:16.527" v="2"/>
          <ac:graphicFrameMkLst>
            <pc:docMk/>
            <pc:sldMk cId="1629380301" sldId="276"/>
            <ac:graphicFrameMk id="10" creationId="{9CFDA59B-3E2C-B78A-CD13-543BD7B850CC}"/>
          </ac:graphicFrameMkLst>
        </pc:graphicFrameChg>
      </pc:sldChg>
      <pc:sldChg chg="modSp">
        <pc:chgData name="Emaus Katriina" userId="e28635f8-d800-42ff-a913-92d375f1fb60" providerId="ADAL" clId="{67B81A57-AA42-4F11-8E41-1119B67C8948}" dt="2023-07-24T07:38:18.336" v="4"/>
        <pc:sldMkLst>
          <pc:docMk/>
          <pc:sldMk cId="675094320" sldId="277"/>
        </pc:sldMkLst>
        <pc:graphicFrameChg chg="mod">
          <ac:chgData name="Emaus Katriina" userId="e28635f8-d800-42ff-a913-92d375f1fb60" providerId="ADAL" clId="{67B81A57-AA42-4F11-8E41-1119B67C8948}" dt="2023-07-24T07:38:18.336" v="4"/>
          <ac:graphicFrameMkLst>
            <pc:docMk/>
            <pc:sldMk cId="675094320" sldId="277"/>
            <ac:graphicFrameMk id="10" creationId="{6EAF2C5C-61DC-74E2-F2E5-0C5F5D939152}"/>
          </ac:graphicFrameMkLst>
        </pc:graphicFrameChg>
      </pc:sldChg>
      <pc:sldChg chg="modSp">
        <pc:chgData name="Emaus Katriina" userId="e28635f8-d800-42ff-a913-92d375f1fb60" providerId="ADAL" clId="{67B81A57-AA42-4F11-8E41-1119B67C8948}" dt="2023-07-24T07:38:18.801" v="5"/>
        <pc:sldMkLst>
          <pc:docMk/>
          <pc:sldMk cId="2197126578" sldId="278"/>
        </pc:sldMkLst>
        <pc:graphicFrameChg chg="mod">
          <ac:chgData name="Emaus Katriina" userId="e28635f8-d800-42ff-a913-92d375f1fb60" providerId="ADAL" clId="{67B81A57-AA42-4F11-8E41-1119B67C8948}" dt="2023-07-24T07:38:18.801" v="5"/>
          <ac:graphicFrameMkLst>
            <pc:docMk/>
            <pc:sldMk cId="2197126578" sldId="278"/>
            <ac:graphicFrameMk id="10" creationId="{8DC6E5FE-C204-8722-B278-84C81986A7C4}"/>
          </ac:graphicFrameMkLst>
        </pc:graphicFrameChg>
      </pc:sldChg>
      <pc:sldChg chg="modSp">
        <pc:chgData name="Emaus Katriina" userId="e28635f8-d800-42ff-a913-92d375f1fb60" providerId="ADAL" clId="{67B81A57-AA42-4F11-8E41-1119B67C8948}" dt="2023-07-24T07:38:20.672" v="8"/>
        <pc:sldMkLst>
          <pc:docMk/>
          <pc:sldMk cId="2102977637" sldId="279"/>
        </pc:sldMkLst>
        <pc:graphicFrameChg chg="mod">
          <ac:chgData name="Emaus Katriina" userId="e28635f8-d800-42ff-a913-92d375f1fb60" providerId="ADAL" clId="{67B81A57-AA42-4F11-8E41-1119B67C8948}" dt="2023-07-24T07:38:20.672" v="8"/>
          <ac:graphicFrameMkLst>
            <pc:docMk/>
            <pc:sldMk cId="2102977637" sldId="279"/>
            <ac:graphicFrameMk id="10" creationId="{EFD0EBF8-C760-67A7-0ACF-0F135C98FA5D}"/>
          </ac:graphicFrameMkLst>
        </pc:graphicFrameChg>
      </pc:sldChg>
      <pc:sldChg chg="modSp">
        <pc:chgData name="Emaus Katriina" userId="e28635f8-d800-42ff-a913-92d375f1fb60" providerId="ADAL" clId="{67B81A57-AA42-4F11-8E41-1119B67C8948}" dt="2023-07-24T07:38:21.393" v="9"/>
        <pc:sldMkLst>
          <pc:docMk/>
          <pc:sldMk cId="3516796208" sldId="280"/>
        </pc:sldMkLst>
        <pc:graphicFrameChg chg="mod">
          <ac:chgData name="Emaus Katriina" userId="e28635f8-d800-42ff-a913-92d375f1fb60" providerId="ADAL" clId="{67B81A57-AA42-4F11-8E41-1119B67C8948}" dt="2023-07-24T07:38:21.393" v="9"/>
          <ac:graphicFrameMkLst>
            <pc:docMk/>
            <pc:sldMk cId="3516796208" sldId="280"/>
            <ac:graphicFrameMk id="10" creationId="{71134919-B749-C6C6-C2E6-26C8B2A80264}"/>
          </ac:graphicFrameMkLst>
        </pc:graphicFrameChg>
      </pc:sldChg>
      <pc:sldChg chg="modSp">
        <pc:chgData name="Emaus Katriina" userId="e28635f8-d800-42ff-a913-92d375f1fb60" providerId="ADAL" clId="{67B81A57-AA42-4F11-8E41-1119B67C8948}" dt="2023-07-24T07:38:23.381" v="12"/>
        <pc:sldMkLst>
          <pc:docMk/>
          <pc:sldMk cId="3541397646" sldId="452"/>
        </pc:sldMkLst>
        <pc:graphicFrameChg chg="mod">
          <ac:chgData name="Emaus Katriina" userId="e28635f8-d800-42ff-a913-92d375f1fb60" providerId="ADAL" clId="{67B81A57-AA42-4F11-8E41-1119B67C8948}" dt="2023-07-24T07:38:23.381" v="12"/>
          <ac:graphicFrameMkLst>
            <pc:docMk/>
            <pc:sldMk cId="3541397646" sldId="452"/>
            <ac:graphicFrameMk id="11" creationId="{FD1B0660-4D56-49B2-9D49-6431F012542D}"/>
          </ac:graphicFrameMkLst>
        </pc:graphicFrameChg>
      </pc:sldChg>
    </pc:docChg>
  </pc:docChgLst>
  <pc:docChgLst>
    <pc:chgData name="Mikkonen Hanne" userId="5a557d90-2fc0-4583-be01-62766ce855fb" providerId="ADAL" clId="{FBA1F336-968C-4AD7-B7DA-8603930E437B}"/>
    <pc:docChg chg="modSld">
      <pc:chgData name="Mikkonen Hanne" userId="5a557d90-2fc0-4583-be01-62766ce855fb" providerId="ADAL" clId="{FBA1F336-968C-4AD7-B7DA-8603930E437B}" dt="2023-06-20T07:12:09.080" v="17"/>
      <pc:docMkLst>
        <pc:docMk/>
      </pc:docMkLst>
      <pc:sldChg chg="modSp">
        <pc:chgData name="Mikkonen Hanne" userId="5a557d90-2fc0-4583-be01-62766ce855fb" providerId="ADAL" clId="{FBA1F336-968C-4AD7-B7DA-8603930E437B}" dt="2023-06-20T07:11:53.591" v="0"/>
        <pc:sldMkLst>
          <pc:docMk/>
          <pc:sldMk cId="1206644979" sldId="257"/>
        </pc:sldMkLst>
        <pc:graphicFrameChg chg="mod">
          <ac:chgData name="Mikkonen Hanne" userId="5a557d90-2fc0-4583-be01-62766ce855fb" providerId="ADAL" clId="{FBA1F336-968C-4AD7-B7DA-8603930E437B}" dt="2023-06-20T07:11:53.591" v="0"/>
          <ac:graphicFrameMkLst>
            <pc:docMk/>
            <pc:sldMk cId="1206644979" sldId="257"/>
            <ac:graphicFrameMk id="11" creationId="{00000000-0000-0000-0000-000000000000}"/>
          </ac:graphicFrameMkLst>
        </pc:graphicFrameChg>
      </pc:sldChg>
      <pc:sldChg chg="modSp">
        <pc:chgData name="Mikkonen Hanne" userId="5a557d90-2fc0-4583-be01-62766ce855fb" providerId="ADAL" clId="{FBA1F336-968C-4AD7-B7DA-8603930E437B}" dt="2023-06-20T07:11:59.117" v="6"/>
        <pc:sldMkLst>
          <pc:docMk/>
          <pc:sldMk cId="1918050049" sldId="262"/>
        </pc:sldMkLst>
        <pc:graphicFrameChg chg="mod">
          <ac:chgData name="Mikkonen Hanne" userId="5a557d90-2fc0-4583-be01-62766ce855fb" providerId="ADAL" clId="{FBA1F336-968C-4AD7-B7DA-8603930E437B}" dt="2023-06-20T07:11:59.117" v="6"/>
          <ac:graphicFrameMkLst>
            <pc:docMk/>
            <pc:sldMk cId="1918050049" sldId="262"/>
            <ac:graphicFrameMk id="11" creationId="{E1D67CC8-2E73-4586-9B36-6402B556BBF8}"/>
          </ac:graphicFrameMkLst>
        </pc:graphicFrameChg>
      </pc:sldChg>
      <pc:sldChg chg="modSp">
        <pc:chgData name="Mikkonen Hanne" userId="5a557d90-2fc0-4583-be01-62766ce855fb" providerId="ADAL" clId="{FBA1F336-968C-4AD7-B7DA-8603930E437B}" dt="2023-06-20T07:11:59.438" v="7"/>
        <pc:sldMkLst>
          <pc:docMk/>
          <pc:sldMk cId="2515183845" sldId="263"/>
        </pc:sldMkLst>
        <pc:graphicFrameChg chg="mod">
          <ac:chgData name="Mikkonen Hanne" userId="5a557d90-2fc0-4583-be01-62766ce855fb" providerId="ADAL" clId="{FBA1F336-968C-4AD7-B7DA-8603930E437B}" dt="2023-06-20T07:11:59.438" v="7"/>
          <ac:graphicFrameMkLst>
            <pc:docMk/>
            <pc:sldMk cId="2515183845" sldId="263"/>
            <ac:graphicFrameMk id="11" creationId="{AE5CE531-2B4E-4941-899B-B620EF352223}"/>
          </ac:graphicFrameMkLst>
        </pc:graphicFrameChg>
      </pc:sldChg>
      <pc:sldChg chg="modSp">
        <pc:chgData name="Mikkonen Hanne" userId="5a557d90-2fc0-4583-be01-62766ce855fb" providerId="ADAL" clId="{FBA1F336-968C-4AD7-B7DA-8603930E437B}" dt="2023-06-20T07:12:03.677" v="10"/>
        <pc:sldMkLst>
          <pc:docMk/>
          <pc:sldMk cId="246678502" sldId="266"/>
        </pc:sldMkLst>
        <pc:graphicFrameChg chg="mod">
          <ac:chgData name="Mikkonen Hanne" userId="5a557d90-2fc0-4583-be01-62766ce855fb" providerId="ADAL" clId="{FBA1F336-968C-4AD7-B7DA-8603930E437B}" dt="2023-06-20T07:12:03.677" v="10"/>
          <ac:graphicFrameMkLst>
            <pc:docMk/>
            <pc:sldMk cId="246678502" sldId="266"/>
            <ac:graphicFrameMk id="14" creationId="{78274AAF-4869-4512-BE64-CFBC776539A8}"/>
          </ac:graphicFrameMkLst>
        </pc:graphicFrameChg>
      </pc:sldChg>
      <pc:sldChg chg="modSp">
        <pc:chgData name="Mikkonen Hanne" userId="5a557d90-2fc0-4583-be01-62766ce855fb" providerId="ADAL" clId="{FBA1F336-968C-4AD7-B7DA-8603930E437B}" dt="2023-06-20T07:12:04.008" v="11"/>
        <pc:sldMkLst>
          <pc:docMk/>
          <pc:sldMk cId="1538556369" sldId="267"/>
        </pc:sldMkLst>
        <pc:graphicFrameChg chg="mod">
          <ac:chgData name="Mikkonen Hanne" userId="5a557d90-2fc0-4583-be01-62766ce855fb" providerId="ADAL" clId="{FBA1F336-968C-4AD7-B7DA-8603930E437B}" dt="2023-06-20T07:12:04.008" v="11"/>
          <ac:graphicFrameMkLst>
            <pc:docMk/>
            <pc:sldMk cId="1538556369" sldId="267"/>
            <ac:graphicFrameMk id="15" creationId="{7C6CA8DC-EC18-49B0-8099-FB3EF2C6368A}"/>
          </ac:graphicFrameMkLst>
        </pc:graphicFrameChg>
      </pc:sldChg>
      <pc:sldChg chg="modSp">
        <pc:chgData name="Mikkonen Hanne" userId="5a557d90-2fc0-4583-be01-62766ce855fb" providerId="ADAL" clId="{FBA1F336-968C-4AD7-B7DA-8603930E437B}" dt="2023-06-20T07:12:06.336" v="13"/>
        <pc:sldMkLst>
          <pc:docMk/>
          <pc:sldMk cId="856746982" sldId="269"/>
        </pc:sldMkLst>
        <pc:graphicFrameChg chg="mod">
          <ac:chgData name="Mikkonen Hanne" userId="5a557d90-2fc0-4583-be01-62766ce855fb" providerId="ADAL" clId="{FBA1F336-968C-4AD7-B7DA-8603930E437B}" dt="2023-06-20T07:12:06.336" v="13"/>
          <ac:graphicFrameMkLst>
            <pc:docMk/>
            <pc:sldMk cId="856746982" sldId="269"/>
            <ac:graphicFrameMk id="11" creationId="{EB4397A9-4577-4E2D-9E9B-01E531CF9410}"/>
          </ac:graphicFrameMkLst>
        </pc:graphicFrameChg>
      </pc:sldChg>
      <pc:sldChg chg="modSp">
        <pc:chgData name="Mikkonen Hanne" userId="5a557d90-2fc0-4583-be01-62766ce855fb" providerId="ADAL" clId="{FBA1F336-968C-4AD7-B7DA-8603930E437B}" dt="2023-06-20T07:12:06.722" v="14"/>
        <pc:sldMkLst>
          <pc:docMk/>
          <pc:sldMk cId="2825233040" sldId="270"/>
        </pc:sldMkLst>
        <pc:graphicFrameChg chg="mod">
          <ac:chgData name="Mikkonen Hanne" userId="5a557d90-2fc0-4583-be01-62766ce855fb" providerId="ADAL" clId="{FBA1F336-968C-4AD7-B7DA-8603930E437B}" dt="2023-06-20T07:12:06.722" v="14"/>
          <ac:graphicFrameMkLst>
            <pc:docMk/>
            <pc:sldMk cId="2825233040" sldId="270"/>
            <ac:graphicFrameMk id="11" creationId="{231D31A1-3DCF-4263-9B80-6ED5D2F111B3}"/>
          </ac:graphicFrameMkLst>
        </pc:graphicFrameChg>
      </pc:sldChg>
      <pc:sldChg chg="modSp">
        <pc:chgData name="Mikkonen Hanne" userId="5a557d90-2fc0-4583-be01-62766ce855fb" providerId="ADAL" clId="{FBA1F336-968C-4AD7-B7DA-8603930E437B}" dt="2023-06-20T07:12:08.435" v="15"/>
        <pc:sldMkLst>
          <pc:docMk/>
          <pc:sldMk cId="2806330046" sldId="271"/>
        </pc:sldMkLst>
        <pc:graphicFrameChg chg="mod">
          <ac:chgData name="Mikkonen Hanne" userId="5a557d90-2fc0-4583-be01-62766ce855fb" providerId="ADAL" clId="{FBA1F336-968C-4AD7-B7DA-8603930E437B}" dt="2023-06-20T07:12:08.435" v="15"/>
          <ac:graphicFrameMkLst>
            <pc:docMk/>
            <pc:sldMk cId="2806330046" sldId="271"/>
            <ac:graphicFrameMk id="11" creationId="{F42B7BED-3AB2-4374-B446-527DDB1A9C1B}"/>
          </ac:graphicFrameMkLst>
        </pc:graphicFrameChg>
      </pc:sldChg>
      <pc:sldChg chg="modSp">
        <pc:chgData name="Mikkonen Hanne" userId="5a557d90-2fc0-4583-be01-62766ce855fb" providerId="ADAL" clId="{FBA1F336-968C-4AD7-B7DA-8603930E437B}" dt="2023-06-20T07:12:08.755" v="16"/>
        <pc:sldMkLst>
          <pc:docMk/>
          <pc:sldMk cId="632360914" sldId="272"/>
        </pc:sldMkLst>
        <pc:graphicFrameChg chg="mod">
          <ac:chgData name="Mikkonen Hanne" userId="5a557d90-2fc0-4583-be01-62766ce855fb" providerId="ADAL" clId="{FBA1F336-968C-4AD7-B7DA-8603930E437B}" dt="2023-06-20T07:12:08.755" v="16"/>
          <ac:graphicFrameMkLst>
            <pc:docMk/>
            <pc:sldMk cId="632360914" sldId="272"/>
            <ac:graphicFrameMk id="11" creationId="{879E16C8-6810-4E03-91C6-E112BDDB235A}"/>
          </ac:graphicFrameMkLst>
        </pc:graphicFrameChg>
      </pc:sldChg>
      <pc:sldChg chg="modSp">
        <pc:chgData name="Mikkonen Hanne" userId="5a557d90-2fc0-4583-be01-62766ce855fb" providerId="ADAL" clId="{FBA1F336-968C-4AD7-B7DA-8603930E437B}" dt="2023-06-20T07:12:09.080" v="17"/>
        <pc:sldMkLst>
          <pc:docMk/>
          <pc:sldMk cId="860414274" sldId="273"/>
        </pc:sldMkLst>
        <pc:graphicFrameChg chg="mod">
          <ac:chgData name="Mikkonen Hanne" userId="5a557d90-2fc0-4583-be01-62766ce855fb" providerId="ADAL" clId="{FBA1F336-968C-4AD7-B7DA-8603930E437B}" dt="2023-06-20T07:12:09.080" v="17"/>
          <ac:graphicFrameMkLst>
            <pc:docMk/>
            <pc:sldMk cId="860414274" sldId="273"/>
            <ac:graphicFrameMk id="11" creationId="{62167E29-B991-4E85-9C72-29C1C901CC5F}"/>
          </ac:graphicFrameMkLst>
        </pc:graphicFrameChg>
      </pc:sldChg>
      <pc:sldChg chg="modSp">
        <pc:chgData name="Mikkonen Hanne" userId="5a557d90-2fc0-4583-be01-62766ce855fb" providerId="ADAL" clId="{FBA1F336-968C-4AD7-B7DA-8603930E437B}" dt="2023-06-20T07:11:54.168" v="1"/>
        <pc:sldMkLst>
          <pc:docMk/>
          <pc:sldMk cId="1941248553" sldId="274"/>
        </pc:sldMkLst>
        <pc:graphicFrameChg chg="mod">
          <ac:chgData name="Mikkonen Hanne" userId="5a557d90-2fc0-4583-be01-62766ce855fb" providerId="ADAL" clId="{FBA1F336-968C-4AD7-B7DA-8603930E437B}" dt="2023-06-20T07:11:54.168" v="1"/>
          <ac:graphicFrameMkLst>
            <pc:docMk/>
            <pc:sldMk cId="1941248553" sldId="274"/>
            <ac:graphicFrameMk id="11" creationId="{7E2BAE1F-40C2-43C0-BF43-5036D58D6D21}"/>
          </ac:graphicFrameMkLst>
        </pc:graphicFrameChg>
      </pc:sldChg>
      <pc:sldChg chg="modSp">
        <pc:chgData name="Mikkonen Hanne" userId="5a557d90-2fc0-4583-be01-62766ce855fb" providerId="ADAL" clId="{FBA1F336-968C-4AD7-B7DA-8603930E437B}" dt="2023-06-20T07:11:54.964" v="3"/>
        <pc:sldMkLst>
          <pc:docMk/>
          <pc:sldMk cId="1375461628" sldId="275"/>
        </pc:sldMkLst>
        <pc:graphicFrameChg chg="mod">
          <ac:chgData name="Mikkonen Hanne" userId="5a557d90-2fc0-4583-be01-62766ce855fb" providerId="ADAL" clId="{FBA1F336-968C-4AD7-B7DA-8603930E437B}" dt="2023-06-20T07:11:54.964" v="3"/>
          <ac:graphicFrameMkLst>
            <pc:docMk/>
            <pc:sldMk cId="1375461628" sldId="275"/>
            <ac:graphicFrameMk id="12" creationId="{C02B4F7C-AD88-4EA8-AECF-FA8E41979996}"/>
          </ac:graphicFrameMkLst>
        </pc:graphicFrameChg>
      </pc:sldChg>
      <pc:sldChg chg="modSp">
        <pc:chgData name="Mikkonen Hanne" userId="5a557d90-2fc0-4583-be01-62766ce855fb" providerId="ADAL" clId="{FBA1F336-968C-4AD7-B7DA-8603930E437B}" dt="2023-06-20T07:11:54.594" v="2"/>
        <pc:sldMkLst>
          <pc:docMk/>
          <pc:sldMk cId="1629380301" sldId="276"/>
        </pc:sldMkLst>
        <pc:graphicFrameChg chg="mod">
          <ac:chgData name="Mikkonen Hanne" userId="5a557d90-2fc0-4583-be01-62766ce855fb" providerId="ADAL" clId="{FBA1F336-968C-4AD7-B7DA-8603930E437B}" dt="2023-06-20T07:11:54.594" v="2"/>
          <ac:graphicFrameMkLst>
            <pc:docMk/>
            <pc:sldMk cId="1629380301" sldId="276"/>
            <ac:graphicFrameMk id="11" creationId="{AB0EE633-98EE-4B86-8F06-ECABADD7E928}"/>
          </ac:graphicFrameMkLst>
        </pc:graphicFrameChg>
      </pc:sldChg>
      <pc:sldChg chg="modSp">
        <pc:chgData name="Mikkonen Hanne" userId="5a557d90-2fc0-4583-be01-62766ce855fb" providerId="ADAL" clId="{FBA1F336-968C-4AD7-B7DA-8603930E437B}" dt="2023-06-20T07:11:56.975" v="4"/>
        <pc:sldMkLst>
          <pc:docMk/>
          <pc:sldMk cId="675094320" sldId="277"/>
        </pc:sldMkLst>
        <pc:graphicFrameChg chg="mod">
          <ac:chgData name="Mikkonen Hanne" userId="5a557d90-2fc0-4583-be01-62766ce855fb" providerId="ADAL" clId="{FBA1F336-968C-4AD7-B7DA-8603930E437B}" dt="2023-06-20T07:11:56.975" v="4"/>
          <ac:graphicFrameMkLst>
            <pc:docMk/>
            <pc:sldMk cId="675094320" sldId="277"/>
            <ac:graphicFrameMk id="12" creationId="{AA299997-FF80-4706-B82D-E65CE966E2BB}"/>
          </ac:graphicFrameMkLst>
        </pc:graphicFrameChg>
      </pc:sldChg>
      <pc:sldChg chg="modSp">
        <pc:chgData name="Mikkonen Hanne" userId="5a557d90-2fc0-4583-be01-62766ce855fb" providerId="ADAL" clId="{FBA1F336-968C-4AD7-B7DA-8603930E437B}" dt="2023-06-20T07:11:58.798" v="5"/>
        <pc:sldMkLst>
          <pc:docMk/>
          <pc:sldMk cId="2197126578" sldId="278"/>
        </pc:sldMkLst>
        <pc:graphicFrameChg chg="mod">
          <ac:chgData name="Mikkonen Hanne" userId="5a557d90-2fc0-4583-be01-62766ce855fb" providerId="ADAL" clId="{FBA1F336-968C-4AD7-B7DA-8603930E437B}" dt="2023-06-20T07:11:58.798" v="5"/>
          <ac:graphicFrameMkLst>
            <pc:docMk/>
            <pc:sldMk cId="2197126578" sldId="278"/>
            <ac:graphicFrameMk id="11" creationId="{F077E93E-0165-48D3-93CF-59717D3C0A31}"/>
          </ac:graphicFrameMkLst>
        </pc:graphicFrameChg>
      </pc:sldChg>
      <pc:sldChg chg="modSp">
        <pc:chgData name="Mikkonen Hanne" userId="5a557d90-2fc0-4583-be01-62766ce855fb" providerId="ADAL" clId="{FBA1F336-968C-4AD7-B7DA-8603930E437B}" dt="2023-06-20T07:12:00.019" v="8"/>
        <pc:sldMkLst>
          <pc:docMk/>
          <pc:sldMk cId="2102977637" sldId="279"/>
        </pc:sldMkLst>
        <pc:graphicFrameChg chg="mod">
          <ac:chgData name="Mikkonen Hanne" userId="5a557d90-2fc0-4583-be01-62766ce855fb" providerId="ADAL" clId="{FBA1F336-968C-4AD7-B7DA-8603930E437B}" dt="2023-06-20T07:12:00.019" v="8"/>
          <ac:graphicFrameMkLst>
            <pc:docMk/>
            <pc:sldMk cId="2102977637" sldId="279"/>
            <ac:graphicFrameMk id="12" creationId="{1E9A2289-2916-497D-B4AD-28F8484F4EE4}"/>
          </ac:graphicFrameMkLst>
        </pc:graphicFrameChg>
      </pc:sldChg>
      <pc:sldChg chg="modSp">
        <pc:chgData name="Mikkonen Hanne" userId="5a557d90-2fc0-4583-be01-62766ce855fb" providerId="ADAL" clId="{FBA1F336-968C-4AD7-B7DA-8603930E437B}" dt="2023-06-20T07:12:01.819" v="9"/>
        <pc:sldMkLst>
          <pc:docMk/>
          <pc:sldMk cId="3516796208" sldId="280"/>
        </pc:sldMkLst>
        <pc:graphicFrameChg chg="mod">
          <ac:chgData name="Mikkonen Hanne" userId="5a557d90-2fc0-4583-be01-62766ce855fb" providerId="ADAL" clId="{FBA1F336-968C-4AD7-B7DA-8603930E437B}" dt="2023-06-20T07:12:01.819" v="9"/>
          <ac:graphicFrameMkLst>
            <pc:docMk/>
            <pc:sldMk cId="3516796208" sldId="280"/>
            <ac:graphicFrameMk id="12" creationId="{B1C744D3-BBDF-45CF-8215-F96BA25BD8D0}"/>
          </ac:graphicFrameMkLst>
        </pc:graphicFrameChg>
      </pc:sldChg>
      <pc:sldChg chg="modSp">
        <pc:chgData name="Mikkonen Hanne" userId="5a557d90-2fc0-4583-be01-62766ce855fb" providerId="ADAL" clId="{FBA1F336-968C-4AD7-B7DA-8603930E437B}" dt="2023-06-20T07:12:04.560" v="12"/>
        <pc:sldMkLst>
          <pc:docMk/>
          <pc:sldMk cId="3541397646" sldId="452"/>
        </pc:sldMkLst>
        <pc:graphicFrameChg chg="mod">
          <ac:chgData name="Mikkonen Hanne" userId="5a557d90-2fc0-4583-be01-62766ce855fb" providerId="ADAL" clId="{FBA1F336-968C-4AD7-B7DA-8603930E437B}" dt="2023-06-20T07:12:04.560" v="12"/>
          <ac:graphicFrameMkLst>
            <pc:docMk/>
            <pc:sldMk cId="3541397646" sldId="452"/>
            <ac:graphicFrameMk id="10" creationId="{C8CB018B-A681-E3F5-4FFA-B085F4C27AF0}"/>
          </ac:graphicFrameMkLst>
        </pc:graphicFrameChg>
      </pc:sldChg>
    </pc:docChg>
  </pc:docChgLst>
  <pc:docChgLst>
    <pc:chgData name="Emaus Katriina" userId="e28635f8-d800-42ff-a913-92d375f1fb60" providerId="ADAL" clId="{3A80A02C-E798-4EE3-ACF0-AB8637A300A9}"/>
    <pc:docChg chg="modSld">
      <pc:chgData name="Emaus Katriina" userId="e28635f8-d800-42ff-a913-92d375f1fb60" providerId="ADAL" clId="{3A80A02C-E798-4EE3-ACF0-AB8637A300A9}" dt="2021-09-15T08:39:44.350" v="35"/>
      <pc:docMkLst>
        <pc:docMk/>
      </pc:docMkLst>
      <pc:sldChg chg="modSp">
        <pc:chgData name="Emaus Katriina" userId="e28635f8-d800-42ff-a913-92d375f1fb60" providerId="ADAL" clId="{3A80A02C-E798-4EE3-ACF0-AB8637A300A9}" dt="2021-09-15T08:39:36.367" v="18"/>
        <pc:sldMkLst>
          <pc:docMk/>
          <pc:sldMk cId="1206644979" sldId="257"/>
        </pc:sldMkLst>
        <pc:graphicFrameChg chg="mod">
          <ac:chgData name="Emaus Katriina" userId="e28635f8-d800-42ff-a913-92d375f1fb60" providerId="ADAL" clId="{3A80A02C-E798-4EE3-ACF0-AB8637A300A9}" dt="2021-09-15T08:39:36.367" v="18"/>
          <ac:graphicFrameMkLst>
            <pc:docMk/>
            <pc:sldMk cId="1206644979" sldId="257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A80A02C-E798-4EE3-ACF0-AB8637A300A9}" dt="2021-09-15T08:39:39.663" v="24"/>
        <pc:sldMkLst>
          <pc:docMk/>
          <pc:sldMk cId="1918050049" sldId="262"/>
        </pc:sldMkLst>
        <pc:graphicFrameChg chg="mod">
          <ac:chgData name="Emaus Katriina" userId="e28635f8-d800-42ff-a913-92d375f1fb60" providerId="ADAL" clId="{3A80A02C-E798-4EE3-ACF0-AB8637A300A9}" dt="2021-09-15T08:39:39.663" v="24"/>
          <ac:graphicFrameMkLst>
            <pc:docMk/>
            <pc:sldMk cId="1918050049" sldId="262"/>
            <ac:graphicFrameMk id="11" creationId="{E1D67CC8-2E73-4586-9B36-6402B556BBF8}"/>
          </ac:graphicFrameMkLst>
        </pc:graphicFrameChg>
      </pc:sldChg>
      <pc:sldChg chg="modSp">
        <pc:chgData name="Emaus Katriina" userId="e28635f8-d800-42ff-a913-92d375f1fb60" providerId="ADAL" clId="{3A80A02C-E798-4EE3-ACF0-AB8637A300A9}" dt="2021-09-15T08:39:40.106" v="25"/>
        <pc:sldMkLst>
          <pc:docMk/>
          <pc:sldMk cId="2515183845" sldId="263"/>
        </pc:sldMkLst>
        <pc:graphicFrameChg chg="mod">
          <ac:chgData name="Emaus Katriina" userId="e28635f8-d800-42ff-a913-92d375f1fb60" providerId="ADAL" clId="{3A80A02C-E798-4EE3-ACF0-AB8637A300A9}" dt="2021-09-15T08:39:40.106" v="25"/>
          <ac:graphicFrameMkLst>
            <pc:docMk/>
            <pc:sldMk cId="2515183845" sldId="263"/>
            <ac:graphicFrameMk id="11" creationId="{AE5CE531-2B4E-4941-899B-B620EF352223}"/>
          </ac:graphicFrameMkLst>
        </pc:graphicFrameChg>
      </pc:sldChg>
      <pc:sldChg chg="modSp">
        <pc:chgData name="Emaus Katriina" userId="e28635f8-d800-42ff-a913-92d375f1fb60" providerId="ADAL" clId="{3A80A02C-E798-4EE3-ACF0-AB8637A300A9}" dt="2021-09-15T08:39:41.798" v="28"/>
        <pc:sldMkLst>
          <pc:docMk/>
          <pc:sldMk cId="246678502" sldId="266"/>
        </pc:sldMkLst>
        <pc:graphicFrameChg chg="mod">
          <ac:chgData name="Emaus Katriina" userId="e28635f8-d800-42ff-a913-92d375f1fb60" providerId="ADAL" clId="{3A80A02C-E798-4EE3-ACF0-AB8637A300A9}" dt="2021-09-15T08:39:41.798" v="28"/>
          <ac:graphicFrameMkLst>
            <pc:docMk/>
            <pc:sldMk cId="246678502" sldId="266"/>
            <ac:graphicFrameMk id="14" creationId="{78274AAF-4869-4512-BE64-CFBC776539A8}"/>
          </ac:graphicFrameMkLst>
        </pc:graphicFrameChg>
      </pc:sldChg>
      <pc:sldChg chg="modSp">
        <pc:chgData name="Emaus Katriina" userId="e28635f8-d800-42ff-a913-92d375f1fb60" providerId="ADAL" clId="{3A80A02C-E798-4EE3-ACF0-AB8637A300A9}" dt="2021-09-15T08:39:42.103" v="29"/>
        <pc:sldMkLst>
          <pc:docMk/>
          <pc:sldMk cId="1538556369" sldId="267"/>
        </pc:sldMkLst>
        <pc:graphicFrameChg chg="mod">
          <ac:chgData name="Emaus Katriina" userId="e28635f8-d800-42ff-a913-92d375f1fb60" providerId="ADAL" clId="{3A80A02C-E798-4EE3-ACF0-AB8637A300A9}" dt="2021-09-15T08:39:42.103" v="29"/>
          <ac:graphicFrameMkLst>
            <pc:docMk/>
            <pc:sldMk cId="1538556369" sldId="267"/>
            <ac:graphicFrameMk id="15" creationId="{7C6CA8DC-EC18-49B0-8099-FB3EF2C6368A}"/>
          </ac:graphicFrameMkLst>
        </pc:graphicFrameChg>
      </pc:sldChg>
      <pc:sldChg chg="modSp">
        <pc:chgData name="Emaus Katriina" userId="e28635f8-d800-42ff-a913-92d375f1fb60" providerId="ADAL" clId="{3A80A02C-E798-4EE3-ACF0-AB8637A300A9}" dt="2021-09-15T08:39:42.558" v="30"/>
        <pc:sldMkLst>
          <pc:docMk/>
          <pc:sldMk cId="273463712" sldId="268"/>
        </pc:sldMkLst>
        <pc:graphicFrameChg chg="mod">
          <ac:chgData name="Emaus Katriina" userId="e28635f8-d800-42ff-a913-92d375f1fb60" providerId="ADAL" clId="{3A80A02C-E798-4EE3-ACF0-AB8637A300A9}" dt="2021-09-15T08:39:42.558" v="30"/>
          <ac:graphicFrameMkLst>
            <pc:docMk/>
            <pc:sldMk cId="273463712" sldId="268"/>
            <ac:graphicFrameMk id="12" creationId="{C6829366-E0C1-4191-AC31-8C8C50BA87E1}"/>
          </ac:graphicFrameMkLst>
        </pc:graphicFrameChg>
      </pc:sldChg>
      <pc:sldChg chg="modSp">
        <pc:chgData name="Emaus Katriina" userId="e28635f8-d800-42ff-a913-92d375f1fb60" providerId="ADAL" clId="{3A80A02C-E798-4EE3-ACF0-AB8637A300A9}" dt="2021-09-15T08:39:42.916" v="31"/>
        <pc:sldMkLst>
          <pc:docMk/>
          <pc:sldMk cId="856746982" sldId="269"/>
        </pc:sldMkLst>
        <pc:graphicFrameChg chg="mod">
          <ac:chgData name="Emaus Katriina" userId="e28635f8-d800-42ff-a913-92d375f1fb60" providerId="ADAL" clId="{3A80A02C-E798-4EE3-ACF0-AB8637A300A9}" dt="2021-09-15T08:39:42.916" v="31"/>
          <ac:graphicFrameMkLst>
            <pc:docMk/>
            <pc:sldMk cId="856746982" sldId="269"/>
            <ac:graphicFrameMk id="11" creationId="{EB4397A9-4577-4E2D-9E9B-01E531CF9410}"/>
          </ac:graphicFrameMkLst>
        </pc:graphicFrameChg>
      </pc:sldChg>
      <pc:sldChg chg="modSp">
        <pc:chgData name="Emaus Katriina" userId="e28635f8-d800-42ff-a913-92d375f1fb60" providerId="ADAL" clId="{3A80A02C-E798-4EE3-ACF0-AB8637A300A9}" dt="2021-09-15T08:39:43.247" v="32"/>
        <pc:sldMkLst>
          <pc:docMk/>
          <pc:sldMk cId="2825233040" sldId="270"/>
        </pc:sldMkLst>
        <pc:graphicFrameChg chg="mod">
          <ac:chgData name="Emaus Katriina" userId="e28635f8-d800-42ff-a913-92d375f1fb60" providerId="ADAL" clId="{3A80A02C-E798-4EE3-ACF0-AB8637A300A9}" dt="2021-09-15T08:39:43.247" v="32"/>
          <ac:graphicFrameMkLst>
            <pc:docMk/>
            <pc:sldMk cId="2825233040" sldId="270"/>
            <ac:graphicFrameMk id="11" creationId="{231D31A1-3DCF-4263-9B80-6ED5D2F111B3}"/>
          </ac:graphicFrameMkLst>
        </pc:graphicFrameChg>
      </pc:sldChg>
      <pc:sldChg chg="modSp">
        <pc:chgData name="Emaus Katriina" userId="e28635f8-d800-42ff-a913-92d375f1fb60" providerId="ADAL" clId="{3A80A02C-E798-4EE3-ACF0-AB8637A300A9}" dt="2021-09-15T08:39:43.594" v="33"/>
        <pc:sldMkLst>
          <pc:docMk/>
          <pc:sldMk cId="2806330046" sldId="271"/>
        </pc:sldMkLst>
        <pc:graphicFrameChg chg="mod">
          <ac:chgData name="Emaus Katriina" userId="e28635f8-d800-42ff-a913-92d375f1fb60" providerId="ADAL" clId="{3A80A02C-E798-4EE3-ACF0-AB8637A300A9}" dt="2021-09-15T08:39:43.594" v="33"/>
          <ac:graphicFrameMkLst>
            <pc:docMk/>
            <pc:sldMk cId="2806330046" sldId="271"/>
            <ac:graphicFrameMk id="11" creationId="{F42B7BED-3AB2-4374-B446-527DDB1A9C1B}"/>
          </ac:graphicFrameMkLst>
        </pc:graphicFrameChg>
      </pc:sldChg>
      <pc:sldChg chg="modSp">
        <pc:chgData name="Emaus Katriina" userId="e28635f8-d800-42ff-a913-92d375f1fb60" providerId="ADAL" clId="{3A80A02C-E798-4EE3-ACF0-AB8637A300A9}" dt="2021-09-15T08:39:43.970" v="34"/>
        <pc:sldMkLst>
          <pc:docMk/>
          <pc:sldMk cId="632360914" sldId="272"/>
        </pc:sldMkLst>
        <pc:graphicFrameChg chg="mod">
          <ac:chgData name="Emaus Katriina" userId="e28635f8-d800-42ff-a913-92d375f1fb60" providerId="ADAL" clId="{3A80A02C-E798-4EE3-ACF0-AB8637A300A9}" dt="2021-09-15T08:39:43.970" v="34"/>
          <ac:graphicFrameMkLst>
            <pc:docMk/>
            <pc:sldMk cId="632360914" sldId="272"/>
            <ac:graphicFrameMk id="11" creationId="{879E16C8-6810-4E03-91C6-E112BDDB235A}"/>
          </ac:graphicFrameMkLst>
        </pc:graphicFrameChg>
      </pc:sldChg>
      <pc:sldChg chg="modSp">
        <pc:chgData name="Emaus Katriina" userId="e28635f8-d800-42ff-a913-92d375f1fb60" providerId="ADAL" clId="{3A80A02C-E798-4EE3-ACF0-AB8637A300A9}" dt="2021-09-15T08:39:44.350" v="35"/>
        <pc:sldMkLst>
          <pc:docMk/>
          <pc:sldMk cId="860414274" sldId="273"/>
        </pc:sldMkLst>
        <pc:graphicFrameChg chg="mod">
          <ac:chgData name="Emaus Katriina" userId="e28635f8-d800-42ff-a913-92d375f1fb60" providerId="ADAL" clId="{3A80A02C-E798-4EE3-ACF0-AB8637A300A9}" dt="2021-09-15T08:39:44.350" v="35"/>
          <ac:graphicFrameMkLst>
            <pc:docMk/>
            <pc:sldMk cId="860414274" sldId="273"/>
            <ac:graphicFrameMk id="11" creationId="{62167E29-B991-4E85-9C72-29C1C901CC5F}"/>
          </ac:graphicFrameMkLst>
        </pc:graphicFrameChg>
      </pc:sldChg>
      <pc:sldChg chg="modSp">
        <pc:chgData name="Emaus Katriina" userId="e28635f8-d800-42ff-a913-92d375f1fb60" providerId="ADAL" clId="{3A80A02C-E798-4EE3-ACF0-AB8637A300A9}" dt="2021-09-15T08:39:36.921" v="19"/>
        <pc:sldMkLst>
          <pc:docMk/>
          <pc:sldMk cId="1941248553" sldId="274"/>
        </pc:sldMkLst>
        <pc:graphicFrameChg chg="mod">
          <ac:chgData name="Emaus Katriina" userId="e28635f8-d800-42ff-a913-92d375f1fb60" providerId="ADAL" clId="{3A80A02C-E798-4EE3-ACF0-AB8637A300A9}" dt="2021-09-15T08:39:36.921" v="19"/>
          <ac:graphicFrameMkLst>
            <pc:docMk/>
            <pc:sldMk cId="1941248553" sldId="274"/>
            <ac:graphicFrameMk id="11" creationId="{7E2BAE1F-40C2-43C0-BF43-5036D58D6D21}"/>
          </ac:graphicFrameMkLst>
        </pc:graphicFrameChg>
      </pc:sldChg>
      <pc:sldChg chg="modSp">
        <pc:chgData name="Emaus Katriina" userId="e28635f8-d800-42ff-a913-92d375f1fb60" providerId="ADAL" clId="{3A80A02C-E798-4EE3-ACF0-AB8637A300A9}" dt="2021-09-15T08:39:38.377" v="21"/>
        <pc:sldMkLst>
          <pc:docMk/>
          <pc:sldMk cId="1375461628" sldId="275"/>
        </pc:sldMkLst>
        <pc:graphicFrameChg chg="mod">
          <ac:chgData name="Emaus Katriina" userId="e28635f8-d800-42ff-a913-92d375f1fb60" providerId="ADAL" clId="{3A80A02C-E798-4EE3-ACF0-AB8637A300A9}" dt="2021-09-15T08:39:38.377" v="21"/>
          <ac:graphicFrameMkLst>
            <pc:docMk/>
            <pc:sldMk cId="1375461628" sldId="275"/>
            <ac:graphicFrameMk id="12" creationId="{C02B4F7C-AD88-4EA8-AECF-FA8E41979996}"/>
          </ac:graphicFrameMkLst>
        </pc:graphicFrameChg>
      </pc:sldChg>
      <pc:sldChg chg="modSp">
        <pc:chgData name="Emaus Katriina" userId="e28635f8-d800-42ff-a913-92d375f1fb60" providerId="ADAL" clId="{3A80A02C-E798-4EE3-ACF0-AB8637A300A9}" dt="2021-09-15T08:39:37.356" v="20"/>
        <pc:sldMkLst>
          <pc:docMk/>
          <pc:sldMk cId="1629380301" sldId="276"/>
        </pc:sldMkLst>
        <pc:graphicFrameChg chg="mod">
          <ac:chgData name="Emaus Katriina" userId="e28635f8-d800-42ff-a913-92d375f1fb60" providerId="ADAL" clId="{3A80A02C-E798-4EE3-ACF0-AB8637A300A9}" dt="2021-09-15T08:39:37.356" v="20"/>
          <ac:graphicFrameMkLst>
            <pc:docMk/>
            <pc:sldMk cId="1629380301" sldId="276"/>
            <ac:graphicFrameMk id="11" creationId="{AB0EE633-98EE-4B86-8F06-ECABADD7E928}"/>
          </ac:graphicFrameMkLst>
        </pc:graphicFrameChg>
      </pc:sldChg>
      <pc:sldChg chg="modSp">
        <pc:chgData name="Emaus Katriina" userId="e28635f8-d800-42ff-a913-92d375f1fb60" providerId="ADAL" clId="{3A80A02C-E798-4EE3-ACF0-AB8637A300A9}" dt="2021-09-15T08:39:39.070" v="22"/>
        <pc:sldMkLst>
          <pc:docMk/>
          <pc:sldMk cId="675094320" sldId="277"/>
        </pc:sldMkLst>
        <pc:graphicFrameChg chg="mod">
          <ac:chgData name="Emaus Katriina" userId="e28635f8-d800-42ff-a913-92d375f1fb60" providerId="ADAL" clId="{3A80A02C-E798-4EE3-ACF0-AB8637A300A9}" dt="2021-09-15T08:39:39.070" v="22"/>
          <ac:graphicFrameMkLst>
            <pc:docMk/>
            <pc:sldMk cId="675094320" sldId="277"/>
            <ac:graphicFrameMk id="12" creationId="{AA299997-FF80-4706-B82D-E65CE966E2BB}"/>
          </ac:graphicFrameMkLst>
        </pc:graphicFrameChg>
      </pc:sldChg>
      <pc:sldChg chg="modSp">
        <pc:chgData name="Emaus Katriina" userId="e28635f8-d800-42ff-a913-92d375f1fb60" providerId="ADAL" clId="{3A80A02C-E798-4EE3-ACF0-AB8637A300A9}" dt="2021-09-15T08:39:39.346" v="23"/>
        <pc:sldMkLst>
          <pc:docMk/>
          <pc:sldMk cId="2197126578" sldId="278"/>
        </pc:sldMkLst>
        <pc:graphicFrameChg chg="mod">
          <ac:chgData name="Emaus Katriina" userId="e28635f8-d800-42ff-a913-92d375f1fb60" providerId="ADAL" clId="{3A80A02C-E798-4EE3-ACF0-AB8637A300A9}" dt="2021-09-15T08:39:39.346" v="23"/>
          <ac:graphicFrameMkLst>
            <pc:docMk/>
            <pc:sldMk cId="2197126578" sldId="278"/>
            <ac:graphicFrameMk id="11" creationId="{F077E93E-0165-48D3-93CF-59717D3C0A31}"/>
          </ac:graphicFrameMkLst>
        </pc:graphicFrameChg>
      </pc:sldChg>
      <pc:sldChg chg="modSp">
        <pc:chgData name="Emaus Katriina" userId="e28635f8-d800-42ff-a913-92d375f1fb60" providerId="ADAL" clId="{3A80A02C-E798-4EE3-ACF0-AB8637A300A9}" dt="2021-09-15T08:39:40.484" v="26"/>
        <pc:sldMkLst>
          <pc:docMk/>
          <pc:sldMk cId="2102977637" sldId="279"/>
        </pc:sldMkLst>
        <pc:graphicFrameChg chg="mod">
          <ac:chgData name="Emaus Katriina" userId="e28635f8-d800-42ff-a913-92d375f1fb60" providerId="ADAL" clId="{3A80A02C-E798-4EE3-ACF0-AB8637A300A9}" dt="2021-09-15T08:39:40.484" v="26"/>
          <ac:graphicFrameMkLst>
            <pc:docMk/>
            <pc:sldMk cId="2102977637" sldId="279"/>
            <ac:graphicFrameMk id="12" creationId="{1E9A2289-2916-497D-B4AD-28F8484F4EE4}"/>
          </ac:graphicFrameMkLst>
        </pc:graphicFrameChg>
      </pc:sldChg>
      <pc:sldChg chg="modSp">
        <pc:chgData name="Emaus Katriina" userId="e28635f8-d800-42ff-a913-92d375f1fb60" providerId="ADAL" clId="{3A80A02C-E798-4EE3-ACF0-AB8637A300A9}" dt="2021-09-15T08:39:40.882" v="27"/>
        <pc:sldMkLst>
          <pc:docMk/>
          <pc:sldMk cId="3516796208" sldId="280"/>
        </pc:sldMkLst>
        <pc:graphicFrameChg chg="mod">
          <ac:chgData name="Emaus Katriina" userId="e28635f8-d800-42ff-a913-92d375f1fb60" providerId="ADAL" clId="{3A80A02C-E798-4EE3-ACF0-AB8637A300A9}" dt="2021-09-15T08:39:40.882" v="27"/>
          <ac:graphicFrameMkLst>
            <pc:docMk/>
            <pc:sldMk cId="3516796208" sldId="280"/>
            <ac:graphicFrameMk id="12" creationId="{B1C744D3-BBDF-45CF-8215-F96BA25BD8D0}"/>
          </ac:graphicFrameMkLst>
        </pc:graphicFrameChg>
      </pc:sldChg>
    </pc:docChg>
  </pc:docChgLst>
  <pc:docChgLst>
    <pc:chgData name="Emaus Katriina" userId="e28635f8-d800-42ff-a913-92d375f1fb60" providerId="ADAL" clId="{5F889104-4C69-4B59-8724-01F58FCAAE28}"/>
    <pc:docChg chg="modSld">
      <pc:chgData name="Emaus Katriina" userId="e28635f8-d800-42ff-a913-92d375f1fb60" providerId="ADAL" clId="{5F889104-4C69-4B59-8724-01F58FCAAE28}" dt="2021-03-15T11:07:27.458" v="35"/>
      <pc:docMkLst>
        <pc:docMk/>
      </pc:docMkLst>
      <pc:sldChg chg="modSp">
        <pc:chgData name="Emaus Katriina" userId="e28635f8-d800-42ff-a913-92d375f1fb60" providerId="ADAL" clId="{5F889104-4C69-4B59-8724-01F58FCAAE28}" dt="2021-03-15T11:07:13.998" v="18"/>
        <pc:sldMkLst>
          <pc:docMk/>
          <pc:sldMk cId="1206644979" sldId="257"/>
        </pc:sldMkLst>
        <pc:graphicFrameChg chg="mod">
          <ac:chgData name="Emaus Katriina" userId="e28635f8-d800-42ff-a913-92d375f1fb60" providerId="ADAL" clId="{5F889104-4C69-4B59-8724-01F58FCAAE28}" dt="2021-03-15T11:07:13.998" v="18"/>
          <ac:graphicFrameMkLst>
            <pc:docMk/>
            <pc:sldMk cId="1206644979" sldId="257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F889104-4C69-4B59-8724-01F58FCAAE28}" dt="2021-03-15T11:07:21.045" v="24"/>
        <pc:sldMkLst>
          <pc:docMk/>
          <pc:sldMk cId="1918050049" sldId="262"/>
        </pc:sldMkLst>
        <pc:graphicFrameChg chg="mod">
          <ac:chgData name="Emaus Katriina" userId="e28635f8-d800-42ff-a913-92d375f1fb60" providerId="ADAL" clId="{5F889104-4C69-4B59-8724-01F58FCAAE28}" dt="2021-03-15T11:07:21.045" v="24"/>
          <ac:graphicFrameMkLst>
            <pc:docMk/>
            <pc:sldMk cId="1918050049" sldId="262"/>
            <ac:graphicFrameMk id="11" creationId="{E1D67CC8-2E73-4586-9B36-6402B556BBF8}"/>
          </ac:graphicFrameMkLst>
        </pc:graphicFrameChg>
      </pc:sldChg>
      <pc:sldChg chg="modSp">
        <pc:chgData name="Emaus Katriina" userId="e28635f8-d800-42ff-a913-92d375f1fb60" providerId="ADAL" clId="{5F889104-4C69-4B59-8724-01F58FCAAE28}" dt="2021-03-15T11:07:21.355" v="25"/>
        <pc:sldMkLst>
          <pc:docMk/>
          <pc:sldMk cId="2515183845" sldId="263"/>
        </pc:sldMkLst>
        <pc:graphicFrameChg chg="mod">
          <ac:chgData name="Emaus Katriina" userId="e28635f8-d800-42ff-a913-92d375f1fb60" providerId="ADAL" clId="{5F889104-4C69-4B59-8724-01F58FCAAE28}" dt="2021-03-15T11:07:21.355" v="25"/>
          <ac:graphicFrameMkLst>
            <pc:docMk/>
            <pc:sldMk cId="2515183845" sldId="263"/>
            <ac:graphicFrameMk id="11" creationId="{AE5CE531-2B4E-4941-899B-B620EF352223}"/>
          </ac:graphicFrameMkLst>
        </pc:graphicFrameChg>
      </pc:sldChg>
      <pc:sldChg chg="modSp">
        <pc:chgData name="Emaus Katriina" userId="e28635f8-d800-42ff-a913-92d375f1fb60" providerId="ADAL" clId="{5F889104-4C69-4B59-8724-01F58FCAAE28}" dt="2021-03-15T11:07:24.207" v="28"/>
        <pc:sldMkLst>
          <pc:docMk/>
          <pc:sldMk cId="246678502" sldId="266"/>
        </pc:sldMkLst>
        <pc:graphicFrameChg chg="mod">
          <ac:chgData name="Emaus Katriina" userId="e28635f8-d800-42ff-a913-92d375f1fb60" providerId="ADAL" clId="{5F889104-4C69-4B59-8724-01F58FCAAE28}" dt="2021-03-15T11:07:24.207" v="28"/>
          <ac:graphicFrameMkLst>
            <pc:docMk/>
            <pc:sldMk cId="246678502" sldId="266"/>
            <ac:graphicFrameMk id="14" creationId="{78274AAF-4869-4512-BE64-CFBC776539A8}"/>
          </ac:graphicFrameMkLst>
        </pc:graphicFrameChg>
      </pc:sldChg>
      <pc:sldChg chg="modSp">
        <pc:chgData name="Emaus Katriina" userId="e28635f8-d800-42ff-a913-92d375f1fb60" providerId="ADAL" clId="{5F889104-4C69-4B59-8724-01F58FCAAE28}" dt="2021-03-15T11:07:24.482" v="29"/>
        <pc:sldMkLst>
          <pc:docMk/>
          <pc:sldMk cId="1538556369" sldId="267"/>
        </pc:sldMkLst>
        <pc:graphicFrameChg chg="mod">
          <ac:chgData name="Emaus Katriina" userId="e28635f8-d800-42ff-a913-92d375f1fb60" providerId="ADAL" clId="{5F889104-4C69-4B59-8724-01F58FCAAE28}" dt="2021-03-15T11:07:24.482" v="29"/>
          <ac:graphicFrameMkLst>
            <pc:docMk/>
            <pc:sldMk cId="1538556369" sldId="267"/>
            <ac:graphicFrameMk id="15" creationId="{7C6CA8DC-EC18-49B0-8099-FB3EF2C6368A}"/>
          </ac:graphicFrameMkLst>
        </pc:graphicFrameChg>
      </pc:sldChg>
      <pc:sldChg chg="modSp">
        <pc:chgData name="Emaus Katriina" userId="e28635f8-d800-42ff-a913-92d375f1fb60" providerId="ADAL" clId="{5F889104-4C69-4B59-8724-01F58FCAAE28}" dt="2021-03-15T11:07:25.847" v="30"/>
        <pc:sldMkLst>
          <pc:docMk/>
          <pc:sldMk cId="273463712" sldId="268"/>
        </pc:sldMkLst>
        <pc:graphicFrameChg chg="mod">
          <ac:chgData name="Emaus Katriina" userId="e28635f8-d800-42ff-a913-92d375f1fb60" providerId="ADAL" clId="{5F889104-4C69-4B59-8724-01F58FCAAE28}" dt="2021-03-15T11:07:25.847" v="30"/>
          <ac:graphicFrameMkLst>
            <pc:docMk/>
            <pc:sldMk cId="273463712" sldId="268"/>
            <ac:graphicFrameMk id="11" creationId="{A00700F2-646C-4C3E-A59A-326C7BAC5507}"/>
          </ac:graphicFrameMkLst>
        </pc:graphicFrameChg>
      </pc:sldChg>
      <pc:sldChg chg="modSp">
        <pc:chgData name="Emaus Katriina" userId="e28635f8-d800-42ff-a913-92d375f1fb60" providerId="ADAL" clId="{5F889104-4C69-4B59-8724-01F58FCAAE28}" dt="2021-03-15T11:07:26.123" v="31"/>
        <pc:sldMkLst>
          <pc:docMk/>
          <pc:sldMk cId="856746982" sldId="269"/>
        </pc:sldMkLst>
        <pc:graphicFrameChg chg="mod">
          <ac:chgData name="Emaus Katriina" userId="e28635f8-d800-42ff-a913-92d375f1fb60" providerId="ADAL" clId="{5F889104-4C69-4B59-8724-01F58FCAAE28}" dt="2021-03-15T11:07:26.123" v="31"/>
          <ac:graphicFrameMkLst>
            <pc:docMk/>
            <pc:sldMk cId="856746982" sldId="269"/>
            <ac:graphicFrameMk id="11" creationId="{EB4397A9-4577-4E2D-9E9B-01E531CF9410}"/>
          </ac:graphicFrameMkLst>
        </pc:graphicFrameChg>
      </pc:sldChg>
      <pc:sldChg chg="modSp">
        <pc:chgData name="Emaus Katriina" userId="e28635f8-d800-42ff-a913-92d375f1fb60" providerId="ADAL" clId="{5F889104-4C69-4B59-8724-01F58FCAAE28}" dt="2021-03-15T11:07:26.465" v="32"/>
        <pc:sldMkLst>
          <pc:docMk/>
          <pc:sldMk cId="2825233040" sldId="270"/>
        </pc:sldMkLst>
        <pc:graphicFrameChg chg="mod">
          <ac:chgData name="Emaus Katriina" userId="e28635f8-d800-42ff-a913-92d375f1fb60" providerId="ADAL" clId="{5F889104-4C69-4B59-8724-01F58FCAAE28}" dt="2021-03-15T11:07:26.465" v="32"/>
          <ac:graphicFrameMkLst>
            <pc:docMk/>
            <pc:sldMk cId="2825233040" sldId="270"/>
            <ac:graphicFrameMk id="11" creationId="{231D31A1-3DCF-4263-9B80-6ED5D2F111B3}"/>
          </ac:graphicFrameMkLst>
        </pc:graphicFrameChg>
      </pc:sldChg>
      <pc:sldChg chg="modSp">
        <pc:chgData name="Emaus Katriina" userId="e28635f8-d800-42ff-a913-92d375f1fb60" providerId="ADAL" clId="{5F889104-4C69-4B59-8724-01F58FCAAE28}" dt="2021-03-15T11:07:26.871" v="33"/>
        <pc:sldMkLst>
          <pc:docMk/>
          <pc:sldMk cId="2806330046" sldId="271"/>
        </pc:sldMkLst>
        <pc:graphicFrameChg chg="mod">
          <ac:chgData name="Emaus Katriina" userId="e28635f8-d800-42ff-a913-92d375f1fb60" providerId="ADAL" clId="{5F889104-4C69-4B59-8724-01F58FCAAE28}" dt="2021-03-15T11:07:26.871" v="33"/>
          <ac:graphicFrameMkLst>
            <pc:docMk/>
            <pc:sldMk cId="2806330046" sldId="271"/>
            <ac:graphicFrameMk id="11" creationId="{F42B7BED-3AB2-4374-B446-527DDB1A9C1B}"/>
          </ac:graphicFrameMkLst>
        </pc:graphicFrameChg>
      </pc:sldChg>
      <pc:sldChg chg="modSp">
        <pc:chgData name="Emaus Katriina" userId="e28635f8-d800-42ff-a913-92d375f1fb60" providerId="ADAL" clId="{5F889104-4C69-4B59-8724-01F58FCAAE28}" dt="2021-03-15T11:07:27.169" v="34"/>
        <pc:sldMkLst>
          <pc:docMk/>
          <pc:sldMk cId="632360914" sldId="272"/>
        </pc:sldMkLst>
        <pc:graphicFrameChg chg="mod">
          <ac:chgData name="Emaus Katriina" userId="e28635f8-d800-42ff-a913-92d375f1fb60" providerId="ADAL" clId="{5F889104-4C69-4B59-8724-01F58FCAAE28}" dt="2021-03-15T11:07:27.169" v="34"/>
          <ac:graphicFrameMkLst>
            <pc:docMk/>
            <pc:sldMk cId="632360914" sldId="272"/>
            <ac:graphicFrameMk id="11" creationId="{879E16C8-6810-4E03-91C6-E112BDDB235A}"/>
          </ac:graphicFrameMkLst>
        </pc:graphicFrameChg>
      </pc:sldChg>
      <pc:sldChg chg="modSp">
        <pc:chgData name="Emaus Katriina" userId="e28635f8-d800-42ff-a913-92d375f1fb60" providerId="ADAL" clId="{5F889104-4C69-4B59-8724-01F58FCAAE28}" dt="2021-03-15T11:07:27.458" v="35"/>
        <pc:sldMkLst>
          <pc:docMk/>
          <pc:sldMk cId="860414274" sldId="273"/>
        </pc:sldMkLst>
        <pc:graphicFrameChg chg="mod">
          <ac:chgData name="Emaus Katriina" userId="e28635f8-d800-42ff-a913-92d375f1fb60" providerId="ADAL" clId="{5F889104-4C69-4B59-8724-01F58FCAAE28}" dt="2021-03-15T11:07:27.458" v="35"/>
          <ac:graphicFrameMkLst>
            <pc:docMk/>
            <pc:sldMk cId="860414274" sldId="273"/>
            <ac:graphicFrameMk id="11" creationId="{62167E29-B991-4E85-9C72-29C1C901CC5F}"/>
          </ac:graphicFrameMkLst>
        </pc:graphicFrameChg>
      </pc:sldChg>
      <pc:sldChg chg="modSp">
        <pc:chgData name="Emaus Katriina" userId="e28635f8-d800-42ff-a913-92d375f1fb60" providerId="ADAL" clId="{5F889104-4C69-4B59-8724-01F58FCAAE28}" dt="2021-03-15T11:07:15.146" v="19"/>
        <pc:sldMkLst>
          <pc:docMk/>
          <pc:sldMk cId="1941248553" sldId="274"/>
        </pc:sldMkLst>
        <pc:graphicFrameChg chg="mod">
          <ac:chgData name="Emaus Katriina" userId="e28635f8-d800-42ff-a913-92d375f1fb60" providerId="ADAL" clId="{5F889104-4C69-4B59-8724-01F58FCAAE28}" dt="2021-03-15T11:07:15.146" v="19"/>
          <ac:graphicFrameMkLst>
            <pc:docMk/>
            <pc:sldMk cId="1941248553" sldId="274"/>
            <ac:graphicFrameMk id="11" creationId="{7E2BAE1F-40C2-43C0-BF43-5036D58D6D21}"/>
          </ac:graphicFrameMkLst>
        </pc:graphicFrameChg>
      </pc:sldChg>
      <pc:sldChg chg="modSp">
        <pc:chgData name="Emaus Katriina" userId="e28635f8-d800-42ff-a913-92d375f1fb60" providerId="ADAL" clId="{5F889104-4C69-4B59-8724-01F58FCAAE28}" dt="2021-03-15T11:07:17.343" v="21"/>
        <pc:sldMkLst>
          <pc:docMk/>
          <pc:sldMk cId="1375461628" sldId="275"/>
        </pc:sldMkLst>
        <pc:graphicFrameChg chg="mod">
          <ac:chgData name="Emaus Katriina" userId="e28635f8-d800-42ff-a913-92d375f1fb60" providerId="ADAL" clId="{5F889104-4C69-4B59-8724-01F58FCAAE28}" dt="2021-03-15T11:07:17.343" v="21"/>
          <ac:graphicFrameMkLst>
            <pc:docMk/>
            <pc:sldMk cId="1375461628" sldId="275"/>
            <ac:graphicFrameMk id="12" creationId="{C02B4F7C-AD88-4EA8-AECF-FA8E41979996}"/>
          </ac:graphicFrameMkLst>
        </pc:graphicFrameChg>
      </pc:sldChg>
      <pc:sldChg chg="modSp">
        <pc:chgData name="Emaus Katriina" userId="e28635f8-d800-42ff-a913-92d375f1fb60" providerId="ADAL" clId="{5F889104-4C69-4B59-8724-01F58FCAAE28}" dt="2021-03-15T11:07:15.949" v="20"/>
        <pc:sldMkLst>
          <pc:docMk/>
          <pc:sldMk cId="1629380301" sldId="276"/>
        </pc:sldMkLst>
        <pc:graphicFrameChg chg="mod">
          <ac:chgData name="Emaus Katriina" userId="e28635f8-d800-42ff-a913-92d375f1fb60" providerId="ADAL" clId="{5F889104-4C69-4B59-8724-01F58FCAAE28}" dt="2021-03-15T11:07:15.949" v="20"/>
          <ac:graphicFrameMkLst>
            <pc:docMk/>
            <pc:sldMk cId="1629380301" sldId="276"/>
            <ac:graphicFrameMk id="11" creationId="{AB0EE633-98EE-4B86-8F06-ECABADD7E928}"/>
          </ac:graphicFrameMkLst>
        </pc:graphicFrameChg>
      </pc:sldChg>
      <pc:sldChg chg="modSp">
        <pc:chgData name="Emaus Katriina" userId="e28635f8-d800-42ff-a913-92d375f1fb60" providerId="ADAL" clId="{5F889104-4C69-4B59-8724-01F58FCAAE28}" dt="2021-03-15T11:07:20.331" v="22"/>
        <pc:sldMkLst>
          <pc:docMk/>
          <pc:sldMk cId="675094320" sldId="277"/>
        </pc:sldMkLst>
        <pc:graphicFrameChg chg="mod">
          <ac:chgData name="Emaus Katriina" userId="e28635f8-d800-42ff-a913-92d375f1fb60" providerId="ADAL" clId="{5F889104-4C69-4B59-8724-01F58FCAAE28}" dt="2021-03-15T11:07:20.331" v="22"/>
          <ac:graphicFrameMkLst>
            <pc:docMk/>
            <pc:sldMk cId="675094320" sldId="277"/>
            <ac:graphicFrameMk id="12" creationId="{AA299997-FF80-4706-B82D-E65CE966E2BB}"/>
          </ac:graphicFrameMkLst>
        </pc:graphicFrameChg>
      </pc:sldChg>
      <pc:sldChg chg="modSp">
        <pc:chgData name="Emaus Katriina" userId="e28635f8-d800-42ff-a913-92d375f1fb60" providerId="ADAL" clId="{5F889104-4C69-4B59-8724-01F58FCAAE28}" dt="2021-03-15T11:07:20.727" v="23"/>
        <pc:sldMkLst>
          <pc:docMk/>
          <pc:sldMk cId="2197126578" sldId="278"/>
        </pc:sldMkLst>
        <pc:graphicFrameChg chg="mod">
          <ac:chgData name="Emaus Katriina" userId="e28635f8-d800-42ff-a913-92d375f1fb60" providerId="ADAL" clId="{5F889104-4C69-4B59-8724-01F58FCAAE28}" dt="2021-03-15T11:07:20.727" v="23"/>
          <ac:graphicFrameMkLst>
            <pc:docMk/>
            <pc:sldMk cId="2197126578" sldId="278"/>
            <ac:graphicFrameMk id="11" creationId="{F077E93E-0165-48D3-93CF-59717D3C0A31}"/>
          </ac:graphicFrameMkLst>
        </pc:graphicFrameChg>
      </pc:sldChg>
      <pc:sldChg chg="modSp">
        <pc:chgData name="Emaus Katriina" userId="e28635f8-d800-42ff-a913-92d375f1fb60" providerId="ADAL" clId="{5F889104-4C69-4B59-8724-01F58FCAAE28}" dt="2021-03-15T11:07:21.650" v="26"/>
        <pc:sldMkLst>
          <pc:docMk/>
          <pc:sldMk cId="2102977637" sldId="279"/>
        </pc:sldMkLst>
        <pc:graphicFrameChg chg="mod">
          <ac:chgData name="Emaus Katriina" userId="e28635f8-d800-42ff-a913-92d375f1fb60" providerId="ADAL" clId="{5F889104-4C69-4B59-8724-01F58FCAAE28}" dt="2021-03-15T11:07:21.650" v="26"/>
          <ac:graphicFrameMkLst>
            <pc:docMk/>
            <pc:sldMk cId="2102977637" sldId="279"/>
            <ac:graphicFrameMk id="12" creationId="{1E9A2289-2916-497D-B4AD-28F8484F4EE4}"/>
          </ac:graphicFrameMkLst>
        </pc:graphicFrameChg>
      </pc:sldChg>
      <pc:sldChg chg="modSp">
        <pc:chgData name="Emaus Katriina" userId="e28635f8-d800-42ff-a913-92d375f1fb60" providerId="ADAL" clId="{5F889104-4C69-4B59-8724-01F58FCAAE28}" dt="2021-03-15T11:07:21.964" v="27"/>
        <pc:sldMkLst>
          <pc:docMk/>
          <pc:sldMk cId="3516796208" sldId="280"/>
        </pc:sldMkLst>
        <pc:graphicFrameChg chg="mod">
          <ac:chgData name="Emaus Katriina" userId="e28635f8-d800-42ff-a913-92d375f1fb60" providerId="ADAL" clId="{5F889104-4C69-4B59-8724-01F58FCAAE28}" dt="2021-03-15T11:07:21.964" v="27"/>
          <ac:graphicFrameMkLst>
            <pc:docMk/>
            <pc:sldMk cId="3516796208" sldId="280"/>
            <ac:graphicFrameMk id="12" creationId="{B1C744D3-BBDF-45CF-8215-F96BA25BD8D0}"/>
          </ac:graphicFrameMkLst>
        </pc:graphicFrameChg>
      </pc:sldChg>
    </pc:docChg>
  </pc:docChgLst>
  <pc:docChgLst>
    <pc:chgData name="Emaus Katriina" userId="e28635f8-d800-42ff-a913-92d375f1fb60" providerId="ADAL" clId="{ADB4CFA5-B4D0-4B0C-8B8A-8F326B773EEE}"/>
    <pc:docChg chg="modSld">
      <pc:chgData name="Emaus Katriina" userId="e28635f8-d800-42ff-a913-92d375f1fb60" providerId="ADAL" clId="{ADB4CFA5-B4D0-4B0C-8B8A-8F326B773EEE}" dt="2023-04-13T08:09:36.070" v="17"/>
      <pc:docMkLst>
        <pc:docMk/>
      </pc:docMkLst>
      <pc:sldChg chg="modSp">
        <pc:chgData name="Emaus Katriina" userId="e28635f8-d800-42ff-a913-92d375f1fb60" providerId="ADAL" clId="{ADB4CFA5-B4D0-4B0C-8B8A-8F326B773EEE}" dt="2023-04-13T08:09:20.389" v="0"/>
        <pc:sldMkLst>
          <pc:docMk/>
          <pc:sldMk cId="1206644979" sldId="257"/>
        </pc:sldMkLst>
        <pc:graphicFrameChg chg="mod">
          <ac:chgData name="Emaus Katriina" userId="e28635f8-d800-42ff-a913-92d375f1fb60" providerId="ADAL" clId="{ADB4CFA5-B4D0-4B0C-8B8A-8F326B773EEE}" dt="2023-04-13T08:09:20.389" v="0"/>
          <ac:graphicFrameMkLst>
            <pc:docMk/>
            <pc:sldMk cId="1206644979" sldId="257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DB4CFA5-B4D0-4B0C-8B8A-8F326B773EEE}" dt="2023-04-13T08:09:26.318" v="6"/>
        <pc:sldMkLst>
          <pc:docMk/>
          <pc:sldMk cId="1918050049" sldId="262"/>
        </pc:sldMkLst>
        <pc:graphicFrameChg chg="mod">
          <ac:chgData name="Emaus Katriina" userId="e28635f8-d800-42ff-a913-92d375f1fb60" providerId="ADAL" clId="{ADB4CFA5-B4D0-4B0C-8B8A-8F326B773EEE}" dt="2023-04-13T08:09:26.318" v="6"/>
          <ac:graphicFrameMkLst>
            <pc:docMk/>
            <pc:sldMk cId="1918050049" sldId="262"/>
            <ac:graphicFrameMk id="11" creationId="{E1D67CC8-2E73-4586-9B36-6402B556BBF8}"/>
          </ac:graphicFrameMkLst>
        </pc:graphicFrameChg>
      </pc:sldChg>
      <pc:sldChg chg="modSp">
        <pc:chgData name="Emaus Katriina" userId="e28635f8-d800-42ff-a913-92d375f1fb60" providerId="ADAL" clId="{ADB4CFA5-B4D0-4B0C-8B8A-8F326B773EEE}" dt="2023-04-13T08:09:26.635" v="7"/>
        <pc:sldMkLst>
          <pc:docMk/>
          <pc:sldMk cId="2515183845" sldId="263"/>
        </pc:sldMkLst>
        <pc:graphicFrameChg chg="mod">
          <ac:chgData name="Emaus Katriina" userId="e28635f8-d800-42ff-a913-92d375f1fb60" providerId="ADAL" clId="{ADB4CFA5-B4D0-4B0C-8B8A-8F326B773EEE}" dt="2023-04-13T08:09:26.635" v="7"/>
          <ac:graphicFrameMkLst>
            <pc:docMk/>
            <pc:sldMk cId="2515183845" sldId="263"/>
            <ac:graphicFrameMk id="11" creationId="{AE5CE531-2B4E-4941-899B-B620EF352223}"/>
          </ac:graphicFrameMkLst>
        </pc:graphicFrameChg>
      </pc:sldChg>
      <pc:sldChg chg="modSp">
        <pc:chgData name="Emaus Katriina" userId="e28635f8-d800-42ff-a913-92d375f1fb60" providerId="ADAL" clId="{ADB4CFA5-B4D0-4B0C-8B8A-8F326B773EEE}" dt="2023-04-13T08:09:29.185" v="10"/>
        <pc:sldMkLst>
          <pc:docMk/>
          <pc:sldMk cId="246678502" sldId="266"/>
        </pc:sldMkLst>
        <pc:graphicFrameChg chg="mod">
          <ac:chgData name="Emaus Katriina" userId="e28635f8-d800-42ff-a913-92d375f1fb60" providerId="ADAL" clId="{ADB4CFA5-B4D0-4B0C-8B8A-8F326B773EEE}" dt="2023-04-13T08:09:29.185" v="10"/>
          <ac:graphicFrameMkLst>
            <pc:docMk/>
            <pc:sldMk cId="246678502" sldId="266"/>
            <ac:graphicFrameMk id="14" creationId="{78274AAF-4869-4512-BE64-CFBC776539A8}"/>
          </ac:graphicFrameMkLst>
        </pc:graphicFrameChg>
      </pc:sldChg>
      <pc:sldChg chg="modSp">
        <pc:chgData name="Emaus Katriina" userId="e28635f8-d800-42ff-a913-92d375f1fb60" providerId="ADAL" clId="{ADB4CFA5-B4D0-4B0C-8B8A-8F326B773EEE}" dt="2023-04-13T08:09:30.983" v="11"/>
        <pc:sldMkLst>
          <pc:docMk/>
          <pc:sldMk cId="1538556369" sldId="267"/>
        </pc:sldMkLst>
        <pc:graphicFrameChg chg="mod">
          <ac:chgData name="Emaus Katriina" userId="e28635f8-d800-42ff-a913-92d375f1fb60" providerId="ADAL" clId="{ADB4CFA5-B4D0-4B0C-8B8A-8F326B773EEE}" dt="2023-04-13T08:09:30.983" v="11"/>
          <ac:graphicFrameMkLst>
            <pc:docMk/>
            <pc:sldMk cId="1538556369" sldId="267"/>
            <ac:graphicFrameMk id="15" creationId="{7C6CA8DC-EC18-49B0-8099-FB3EF2C6368A}"/>
          </ac:graphicFrameMkLst>
        </pc:graphicFrameChg>
      </pc:sldChg>
      <pc:sldChg chg="modSp">
        <pc:chgData name="Emaus Katriina" userId="e28635f8-d800-42ff-a913-92d375f1fb60" providerId="ADAL" clId="{ADB4CFA5-B4D0-4B0C-8B8A-8F326B773EEE}" dt="2023-04-13T08:09:33.280" v="13"/>
        <pc:sldMkLst>
          <pc:docMk/>
          <pc:sldMk cId="856746982" sldId="269"/>
        </pc:sldMkLst>
        <pc:graphicFrameChg chg="mod">
          <ac:chgData name="Emaus Katriina" userId="e28635f8-d800-42ff-a913-92d375f1fb60" providerId="ADAL" clId="{ADB4CFA5-B4D0-4B0C-8B8A-8F326B773EEE}" dt="2023-04-13T08:09:33.280" v="13"/>
          <ac:graphicFrameMkLst>
            <pc:docMk/>
            <pc:sldMk cId="856746982" sldId="269"/>
            <ac:graphicFrameMk id="11" creationId="{EB4397A9-4577-4E2D-9E9B-01E531CF9410}"/>
          </ac:graphicFrameMkLst>
        </pc:graphicFrameChg>
      </pc:sldChg>
      <pc:sldChg chg="modSp">
        <pc:chgData name="Emaus Katriina" userId="e28635f8-d800-42ff-a913-92d375f1fb60" providerId="ADAL" clId="{ADB4CFA5-B4D0-4B0C-8B8A-8F326B773EEE}" dt="2023-04-13T08:09:33.588" v="14"/>
        <pc:sldMkLst>
          <pc:docMk/>
          <pc:sldMk cId="2825233040" sldId="270"/>
        </pc:sldMkLst>
        <pc:graphicFrameChg chg="mod">
          <ac:chgData name="Emaus Katriina" userId="e28635f8-d800-42ff-a913-92d375f1fb60" providerId="ADAL" clId="{ADB4CFA5-B4D0-4B0C-8B8A-8F326B773EEE}" dt="2023-04-13T08:09:33.588" v="14"/>
          <ac:graphicFrameMkLst>
            <pc:docMk/>
            <pc:sldMk cId="2825233040" sldId="270"/>
            <ac:graphicFrameMk id="11" creationId="{231D31A1-3DCF-4263-9B80-6ED5D2F111B3}"/>
          </ac:graphicFrameMkLst>
        </pc:graphicFrameChg>
      </pc:sldChg>
      <pc:sldChg chg="modSp">
        <pc:chgData name="Emaus Katriina" userId="e28635f8-d800-42ff-a913-92d375f1fb60" providerId="ADAL" clId="{ADB4CFA5-B4D0-4B0C-8B8A-8F326B773EEE}" dt="2023-04-13T08:09:33.921" v="15"/>
        <pc:sldMkLst>
          <pc:docMk/>
          <pc:sldMk cId="2806330046" sldId="271"/>
        </pc:sldMkLst>
        <pc:graphicFrameChg chg="mod">
          <ac:chgData name="Emaus Katriina" userId="e28635f8-d800-42ff-a913-92d375f1fb60" providerId="ADAL" clId="{ADB4CFA5-B4D0-4B0C-8B8A-8F326B773EEE}" dt="2023-04-13T08:09:33.921" v="15"/>
          <ac:graphicFrameMkLst>
            <pc:docMk/>
            <pc:sldMk cId="2806330046" sldId="271"/>
            <ac:graphicFrameMk id="11" creationId="{F42B7BED-3AB2-4374-B446-527DDB1A9C1B}"/>
          </ac:graphicFrameMkLst>
        </pc:graphicFrameChg>
      </pc:sldChg>
      <pc:sldChg chg="modSp">
        <pc:chgData name="Emaus Katriina" userId="e28635f8-d800-42ff-a913-92d375f1fb60" providerId="ADAL" clId="{ADB4CFA5-B4D0-4B0C-8B8A-8F326B773EEE}" dt="2023-04-13T08:09:34.283" v="16"/>
        <pc:sldMkLst>
          <pc:docMk/>
          <pc:sldMk cId="632360914" sldId="272"/>
        </pc:sldMkLst>
        <pc:graphicFrameChg chg="mod">
          <ac:chgData name="Emaus Katriina" userId="e28635f8-d800-42ff-a913-92d375f1fb60" providerId="ADAL" clId="{ADB4CFA5-B4D0-4B0C-8B8A-8F326B773EEE}" dt="2023-04-13T08:09:34.283" v="16"/>
          <ac:graphicFrameMkLst>
            <pc:docMk/>
            <pc:sldMk cId="632360914" sldId="272"/>
            <ac:graphicFrameMk id="11" creationId="{879E16C8-6810-4E03-91C6-E112BDDB235A}"/>
          </ac:graphicFrameMkLst>
        </pc:graphicFrameChg>
      </pc:sldChg>
      <pc:sldChg chg="modSp">
        <pc:chgData name="Emaus Katriina" userId="e28635f8-d800-42ff-a913-92d375f1fb60" providerId="ADAL" clId="{ADB4CFA5-B4D0-4B0C-8B8A-8F326B773EEE}" dt="2023-04-13T08:09:36.070" v="17"/>
        <pc:sldMkLst>
          <pc:docMk/>
          <pc:sldMk cId="860414274" sldId="273"/>
        </pc:sldMkLst>
        <pc:graphicFrameChg chg="mod">
          <ac:chgData name="Emaus Katriina" userId="e28635f8-d800-42ff-a913-92d375f1fb60" providerId="ADAL" clId="{ADB4CFA5-B4D0-4B0C-8B8A-8F326B773EEE}" dt="2023-04-13T08:09:36.070" v="17"/>
          <ac:graphicFrameMkLst>
            <pc:docMk/>
            <pc:sldMk cId="860414274" sldId="273"/>
            <ac:graphicFrameMk id="11" creationId="{62167E29-B991-4E85-9C72-29C1C901CC5F}"/>
          </ac:graphicFrameMkLst>
        </pc:graphicFrameChg>
      </pc:sldChg>
      <pc:sldChg chg="modSp">
        <pc:chgData name="Emaus Katriina" userId="e28635f8-d800-42ff-a913-92d375f1fb60" providerId="ADAL" clId="{ADB4CFA5-B4D0-4B0C-8B8A-8F326B773EEE}" dt="2023-04-13T08:09:22.695" v="1"/>
        <pc:sldMkLst>
          <pc:docMk/>
          <pc:sldMk cId="1941248553" sldId="274"/>
        </pc:sldMkLst>
        <pc:graphicFrameChg chg="mod">
          <ac:chgData name="Emaus Katriina" userId="e28635f8-d800-42ff-a913-92d375f1fb60" providerId="ADAL" clId="{ADB4CFA5-B4D0-4B0C-8B8A-8F326B773EEE}" dt="2023-04-13T08:09:22.695" v="1"/>
          <ac:graphicFrameMkLst>
            <pc:docMk/>
            <pc:sldMk cId="1941248553" sldId="274"/>
            <ac:graphicFrameMk id="11" creationId="{7E2BAE1F-40C2-43C0-BF43-5036D58D6D21}"/>
          </ac:graphicFrameMkLst>
        </pc:graphicFrameChg>
      </pc:sldChg>
      <pc:sldChg chg="modSp">
        <pc:chgData name="Emaus Katriina" userId="e28635f8-d800-42ff-a913-92d375f1fb60" providerId="ADAL" clId="{ADB4CFA5-B4D0-4B0C-8B8A-8F326B773EEE}" dt="2023-04-13T08:09:23.626" v="3"/>
        <pc:sldMkLst>
          <pc:docMk/>
          <pc:sldMk cId="1375461628" sldId="275"/>
        </pc:sldMkLst>
        <pc:graphicFrameChg chg="mod">
          <ac:chgData name="Emaus Katriina" userId="e28635f8-d800-42ff-a913-92d375f1fb60" providerId="ADAL" clId="{ADB4CFA5-B4D0-4B0C-8B8A-8F326B773EEE}" dt="2023-04-13T08:09:23.626" v="3"/>
          <ac:graphicFrameMkLst>
            <pc:docMk/>
            <pc:sldMk cId="1375461628" sldId="275"/>
            <ac:graphicFrameMk id="12" creationId="{C02B4F7C-AD88-4EA8-AECF-FA8E41979996}"/>
          </ac:graphicFrameMkLst>
        </pc:graphicFrameChg>
      </pc:sldChg>
      <pc:sldChg chg="modSp">
        <pc:chgData name="Emaus Katriina" userId="e28635f8-d800-42ff-a913-92d375f1fb60" providerId="ADAL" clId="{ADB4CFA5-B4D0-4B0C-8B8A-8F326B773EEE}" dt="2023-04-13T08:09:23.306" v="2"/>
        <pc:sldMkLst>
          <pc:docMk/>
          <pc:sldMk cId="1629380301" sldId="276"/>
        </pc:sldMkLst>
        <pc:graphicFrameChg chg="mod">
          <ac:chgData name="Emaus Katriina" userId="e28635f8-d800-42ff-a913-92d375f1fb60" providerId="ADAL" clId="{ADB4CFA5-B4D0-4B0C-8B8A-8F326B773EEE}" dt="2023-04-13T08:09:23.306" v="2"/>
          <ac:graphicFrameMkLst>
            <pc:docMk/>
            <pc:sldMk cId="1629380301" sldId="276"/>
            <ac:graphicFrameMk id="11" creationId="{AB0EE633-98EE-4B86-8F06-ECABADD7E928}"/>
          </ac:graphicFrameMkLst>
        </pc:graphicFrameChg>
      </pc:sldChg>
      <pc:sldChg chg="modSp">
        <pc:chgData name="Emaus Katriina" userId="e28635f8-d800-42ff-a913-92d375f1fb60" providerId="ADAL" clId="{ADB4CFA5-B4D0-4B0C-8B8A-8F326B773EEE}" dt="2023-04-13T08:09:25.580" v="4"/>
        <pc:sldMkLst>
          <pc:docMk/>
          <pc:sldMk cId="675094320" sldId="277"/>
        </pc:sldMkLst>
        <pc:graphicFrameChg chg="mod">
          <ac:chgData name="Emaus Katriina" userId="e28635f8-d800-42ff-a913-92d375f1fb60" providerId="ADAL" clId="{ADB4CFA5-B4D0-4B0C-8B8A-8F326B773EEE}" dt="2023-04-13T08:09:25.580" v="4"/>
          <ac:graphicFrameMkLst>
            <pc:docMk/>
            <pc:sldMk cId="675094320" sldId="277"/>
            <ac:graphicFrameMk id="12" creationId="{AA299997-FF80-4706-B82D-E65CE966E2BB}"/>
          </ac:graphicFrameMkLst>
        </pc:graphicFrameChg>
      </pc:sldChg>
      <pc:sldChg chg="modSp">
        <pc:chgData name="Emaus Katriina" userId="e28635f8-d800-42ff-a913-92d375f1fb60" providerId="ADAL" clId="{ADB4CFA5-B4D0-4B0C-8B8A-8F326B773EEE}" dt="2023-04-13T08:09:25.992" v="5"/>
        <pc:sldMkLst>
          <pc:docMk/>
          <pc:sldMk cId="2197126578" sldId="278"/>
        </pc:sldMkLst>
        <pc:graphicFrameChg chg="mod">
          <ac:chgData name="Emaus Katriina" userId="e28635f8-d800-42ff-a913-92d375f1fb60" providerId="ADAL" clId="{ADB4CFA5-B4D0-4B0C-8B8A-8F326B773EEE}" dt="2023-04-13T08:09:25.992" v="5"/>
          <ac:graphicFrameMkLst>
            <pc:docMk/>
            <pc:sldMk cId="2197126578" sldId="278"/>
            <ac:graphicFrameMk id="11" creationId="{F077E93E-0165-48D3-93CF-59717D3C0A31}"/>
          </ac:graphicFrameMkLst>
        </pc:graphicFrameChg>
      </pc:sldChg>
      <pc:sldChg chg="modSp">
        <pc:chgData name="Emaus Katriina" userId="e28635f8-d800-42ff-a913-92d375f1fb60" providerId="ADAL" clId="{ADB4CFA5-B4D0-4B0C-8B8A-8F326B773EEE}" dt="2023-04-13T08:09:26.954" v="8"/>
        <pc:sldMkLst>
          <pc:docMk/>
          <pc:sldMk cId="2102977637" sldId="279"/>
        </pc:sldMkLst>
        <pc:graphicFrameChg chg="mod">
          <ac:chgData name="Emaus Katriina" userId="e28635f8-d800-42ff-a913-92d375f1fb60" providerId="ADAL" clId="{ADB4CFA5-B4D0-4B0C-8B8A-8F326B773EEE}" dt="2023-04-13T08:09:26.954" v="8"/>
          <ac:graphicFrameMkLst>
            <pc:docMk/>
            <pc:sldMk cId="2102977637" sldId="279"/>
            <ac:graphicFrameMk id="12" creationId="{1E9A2289-2916-497D-B4AD-28F8484F4EE4}"/>
          </ac:graphicFrameMkLst>
        </pc:graphicFrameChg>
      </pc:sldChg>
      <pc:sldChg chg="modSp">
        <pc:chgData name="Emaus Katriina" userId="e28635f8-d800-42ff-a913-92d375f1fb60" providerId="ADAL" clId="{ADB4CFA5-B4D0-4B0C-8B8A-8F326B773EEE}" dt="2023-04-13T08:09:28.755" v="9"/>
        <pc:sldMkLst>
          <pc:docMk/>
          <pc:sldMk cId="3516796208" sldId="280"/>
        </pc:sldMkLst>
        <pc:graphicFrameChg chg="mod">
          <ac:chgData name="Emaus Katriina" userId="e28635f8-d800-42ff-a913-92d375f1fb60" providerId="ADAL" clId="{ADB4CFA5-B4D0-4B0C-8B8A-8F326B773EEE}" dt="2023-04-13T08:09:28.755" v="9"/>
          <ac:graphicFrameMkLst>
            <pc:docMk/>
            <pc:sldMk cId="3516796208" sldId="280"/>
            <ac:graphicFrameMk id="12" creationId="{B1C744D3-BBDF-45CF-8215-F96BA25BD8D0}"/>
          </ac:graphicFrameMkLst>
        </pc:graphicFrameChg>
      </pc:sldChg>
      <pc:sldChg chg="modSp">
        <pc:chgData name="Emaus Katriina" userId="e28635f8-d800-42ff-a913-92d375f1fb60" providerId="ADAL" clId="{ADB4CFA5-B4D0-4B0C-8B8A-8F326B773EEE}" dt="2023-04-13T08:09:32.949" v="12"/>
        <pc:sldMkLst>
          <pc:docMk/>
          <pc:sldMk cId="3541397646" sldId="452"/>
        </pc:sldMkLst>
        <pc:graphicFrameChg chg="mod">
          <ac:chgData name="Emaus Katriina" userId="e28635f8-d800-42ff-a913-92d375f1fb60" providerId="ADAL" clId="{ADB4CFA5-B4D0-4B0C-8B8A-8F326B773EEE}" dt="2023-04-13T08:09:32.949" v="12"/>
          <ac:graphicFrameMkLst>
            <pc:docMk/>
            <pc:sldMk cId="3541397646" sldId="452"/>
            <ac:graphicFrameMk id="12" creationId="{50BBAA80-52FD-46A3-88BD-E8778F828BDE}"/>
          </ac:graphicFrameMkLst>
        </pc:graphicFrameChg>
      </pc:sldChg>
    </pc:docChg>
  </pc:docChgLst>
  <pc:docChgLst>
    <pc:chgData name="Emaus Katriina" userId="e28635f8-d800-42ff-a913-92d375f1fb60" providerId="ADAL" clId="{EB35C404-1DFC-43C1-B41A-C03AD1B09EAF}"/>
    <pc:docChg chg="modSld">
      <pc:chgData name="Emaus Katriina" userId="e28635f8-d800-42ff-a913-92d375f1fb60" providerId="ADAL" clId="{EB35C404-1DFC-43C1-B41A-C03AD1B09EAF}" dt="2023-03-16T12:09:21.832" v="38"/>
      <pc:docMkLst>
        <pc:docMk/>
      </pc:docMkLst>
      <pc:sldChg chg="modSp">
        <pc:chgData name="Emaus Katriina" userId="e28635f8-d800-42ff-a913-92d375f1fb60" providerId="ADAL" clId="{EB35C404-1DFC-43C1-B41A-C03AD1B09EAF}" dt="2023-03-16T12:08:40.490" v="18"/>
        <pc:sldMkLst>
          <pc:docMk/>
          <pc:sldMk cId="1206644979" sldId="257"/>
        </pc:sldMkLst>
        <pc:graphicFrameChg chg="mod">
          <ac:chgData name="Emaus Katriina" userId="e28635f8-d800-42ff-a913-92d375f1fb60" providerId="ADAL" clId="{EB35C404-1DFC-43C1-B41A-C03AD1B09EAF}" dt="2023-03-16T12:08:40.490" v="18"/>
          <ac:graphicFrameMkLst>
            <pc:docMk/>
            <pc:sldMk cId="1206644979" sldId="257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B35C404-1DFC-43C1-B41A-C03AD1B09EAF}" dt="2023-03-16T12:08:50.316" v="24"/>
        <pc:sldMkLst>
          <pc:docMk/>
          <pc:sldMk cId="1918050049" sldId="262"/>
        </pc:sldMkLst>
        <pc:graphicFrameChg chg="mod">
          <ac:chgData name="Emaus Katriina" userId="e28635f8-d800-42ff-a913-92d375f1fb60" providerId="ADAL" clId="{EB35C404-1DFC-43C1-B41A-C03AD1B09EAF}" dt="2023-03-16T12:08:50.316" v="24"/>
          <ac:graphicFrameMkLst>
            <pc:docMk/>
            <pc:sldMk cId="1918050049" sldId="262"/>
            <ac:graphicFrameMk id="11" creationId="{E1D67CC8-2E73-4586-9B36-6402B556BBF8}"/>
          </ac:graphicFrameMkLst>
        </pc:graphicFrameChg>
      </pc:sldChg>
      <pc:sldChg chg="modSp">
        <pc:chgData name="Emaus Katriina" userId="e28635f8-d800-42ff-a913-92d375f1fb60" providerId="ADAL" clId="{EB35C404-1DFC-43C1-B41A-C03AD1B09EAF}" dt="2023-03-16T12:08:52.167" v="25"/>
        <pc:sldMkLst>
          <pc:docMk/>
          <pc:sldMk cId="2515183845" sldId="263"/>
        </pc:sldMkLst>
        <pc:graphicFrameChg chg="mod">
          <ac:chgData name="Emaus Katriina" userId="e28635f8-d800-42ff-a913-92d375f1fb60" providerId="ADAL" clId="{EB35C404-1DFC-43C1-B41A-C03AD1B09EAF}" dt="2023-03-16T12:08:52.167" v="25"/>
          <ac:graphicFrameMkLst>
            <pc:docMk/>
            <pc:sldMk cId="2515183845" sldId="263"/>
            <ac:graphicFrameMk id="11" creationId="{AE5CE531-2B4E-4941-899B-B620EF352223}"/>
          </ac:graphicFrameMkLst>
        </pc:graphicFrameChg>
      </pc:sldChg>
      <pc:sldChg chg="modSp">
        <pc:chgData name="Emaus Katriina" userId="e28635f8-d800-42ff-a913-92d375f1fb60" providerId="ADAL" clId="{EB35C404-1DFC-43C1-B41A-C03AD1B09EAF}" dt="2023-03-16T12:08:53.558" v="28"/>
        <pc:sldMkLst>
          <pc:docMk/>
          <pc:sldMk cId="246678502" sldId="266"/>
        </pc:sldMkLst>
        <pc:graphicFrameChg chg="mod">
          <ac:chgData name="Emaus Katriina" userId="e28635f8-d800-42ff-a913-92d375f1fb60" providerId="ADAL" clId="{EB35C404-1DFC-43C1-B41A-C03AD1B09EAF}" dt="2023-03-16T12:08:53.558" v="28"/>
          <ac:graphicFrameMkLst>
            <pc:docMk/>
            <pc:sldMk cId="246678502" sldId="266"/>
            <ac:graphicFrameMk id="14" creationId="{78274AAF-4869-4512-BE64-CFBC776539A8}"/>
          </ac:graphicFrameMkLst>
        </pc:graphicFrameChg>
      </pc:sldChg>
      <pc:sldChg chg="modSp">
        <pc:chgData name="Emaus Katriina" userId="e28635f8-d800-42ff-a913-92d375f1fb60" providerId="ADAL" clId="{EB35C404-1DFC-43C1-B41A-C03AD1B09EAF}" dt="2023-03-16T12:08:54.134" v="29"/>
        <pc:sldMkLst>
          <pc:docMk/>
          <pc:sldMk cId="1538556369" sldId="267"/>
        </pc:sldMkLst>
        <pc:graphicFrameChg chg="mod">
          <ac:chgData name="Emaus Katriina" userId="e28635f8-d800-42ff-a913-92d375f1fb60" providerId="ADAL" clId="{EB35C404-1DFC-43C1-B41A-C03AD1B09EAF}" dt="2023-03-16T12:08:54.134" v="29"/>
          <ac:graphicFrameMkLst>
            <pc:docMk/>
            <pc:sldMk cId="1538556369" sldId="267"/>
            <ac:graphicFrameMk id="15" creationId="{7C6CA8DC-EC18-49B0-8099-FB3EF2C6368A}"/>
          </ac:graphicFrameMkLst>
        </pc:graphicFrameChg>
      </pc:sldChg>
      <pc:sldChg chg="modSp">
        <pc:chgData name="Emaus Katriina" userId="e28635f8-d800-42ff-a913-92d375f1fb60" providerId="ADAL" clId="{EB35C404-1DFC-43C1-B41A-C03AD1B09EAF}" dt="2023-03-16T12:09:21.832" v="38"/>
        <pc:sldMkLst>
          <pc:docMk/>
          <pc:sldMk cId="856746982" sldId="269"/>
        </pc:sldMkLst>
        <pc:graphicFrameChg chg="mod">
          <ac:chgData name="Emaus Katriina" userId="e28635f8-d800-42ff-a913-92d375f1fb60" providerId="ADAL" clId="{EB35C404-1DFC-43C1-B41A-C03AD1B09EAF}" dt="2023-03-16T12:09:21.832" v="38"/>
          <ac:graphicFrameMkLst>
            <pc:docMk/>
            <pc:sldMk cId="856746982" sldId="269"/>
            <ac:graphicFrameMk id="11" creationId="{EB4397A9-4577-4E2D-9E9B-01E531CF9410}"/>
          </ac:graphicFrameMkLst>
        </pc:graphicFrameChg>
      </pc:sldChg>
      <pc:sldChg chg="modSp">
        <pc:chgData name="Emaus Katriina" userId="e28635f8-d800-42ff-a913-92d375f1fb60" providerId="ADAL" clId="{EB35C404-1DFC-43C1-B41A-C03AD1B09EAF}" dt="2023-03-16T12:08:55.432" v="32"/>
        <pc:sldMkLst>
          <pc:docMk/>
          <pc:sldMk cId="2825233040" sldId="270"/>
        </pc:sldMkLst>
        <pc:graphicFrameChg chg="mod">
          <ac:chgData name="Emaus Katriina" userId="e28635f8-d800-42ff-a913-92d375f1fb60" providerId="ADAL" clId="{EB35C404-1DFC-43C1-B41A-C03AD1B09EAF}" dt="2023-03-16T12:08:55.432" v="32"/>
          <ac:graphicFrameMkLst>
            <pc:docMk/>
            <pc:sldMk cId="2825233040" sldId="270"/>
            <ac:graphicFrameMk id="11" creationId="{231D31A1-3DCF-4263-9B80-6ED5D2F111B3}"/>
          </ac:graphicFrameMkLst>
        </pc:graphicFrameChg>
      </pc:sldChg>
      <pc:sldChg chg="modSp">
        <pc:chgData name="Emaus Katriina" userId="e28635f8-d800-42ff-a913-92d375f1fb60" providerId="ADAL" clId="{EB35C404-1DFC-43C1-B41A-C03AD1B09EAF}" dt="2023-03-16T12:08:57.275" v="33"/>
        <pc:sldMkLst>
          <pc:docMk/>
          <pc:sldMk cId="2806330046" sldId="271"/>
        </pc:sldMkLst>
        <pc:graphicFrameChg chg="mod">
          <ac:chgData name="Emaus Katriina" userId="e28635f8-d800-42ff-a913-92d375f1fb60" providerId="ADAL" clId="{EB35C404-1DFC-43C1-B41A-C03AD1B09EAF}" dt="2023-03-16T12:08:57.275" v="33"/>
          <ac:graphicFrameMkLst>
            <pc:docMk/>
            <pc:sldMk cId="2806330046" sldId="271"/>
            <ac:graphicFrameMk id="11" creationId="{F42B7BED-3AB2-4374-B446-527DDB1A9C1B}"/>
          </ac:graphicFrameMkLst>
        </pc:graphicFrameChg>
      </pc:sldChg>
      <pc:sldChg chg="modSp">
        <pc:chgData name="Emaus Katriina" userId="e28635f8-d800-42ff-a913-92d375f1fb60" providerId="ADAL" clId="{EB35C404-1DFC-43C1-B41A-C03AD1B09EAF}" dt="2023-03-16T12:08:59.053" v="34"/>
        <pc:sldMkLst>
          <pc:docMk/>
          <pc:sldMk cId="632360914" sldId="272"/>
        </pc:sldMkLst>
        <pc:graphicFrameChg chg="mod">
          <ac:chgData name="Emaus Katriina" userId="e28635f8-d800-42ff-a913-92d375f1fb60" providerId="ADAL" clId="{EB35C404-1DFC-43C1-B41A-C03AD1B09EAF}" dt="2023-03-16T12:08:59.053" v="34"/>
          <ac:graphicFrameMkLst>
            <pc:docMk/>
            <pc:sldMk cId="632360914" sldId="272"/>
            <ac:graphicFrameMk id="11" creationId="{879E16C8-6810-4E03-91C6-E112BDDB235A}"/>
          </ac:graphicFrameMkLst>
        </pc:graphicFrameChg>
      </pc:sldChg>
      <pc:sldChg chg="modSp">
        <pc:chgData name="Emaus Katriina" userId="e28635f8-d800-42ff-a913-92d375f1fb60" providerId="ADAL" clId="{EB35C404-1DFC-43C1-B41A-C03AD1B09EAF}" dt="2023-03-16T12:09:00.855" v="35"/>
        <pc:sldMkLst>
          <pc:docMk/>
          <pc:sldMk cId="860414274" sldId="273"/>
        </pc:sldMkLst>
        <pc:graphicFrameChg chg="mod">
          <ac:chgData name="Emaus Katriina" userId="e28635f8-d800-42ff-a913-92d375f1fb60" providerId="ADAL" clId="{EB35C404-1DFC-43C1-B41A-C03AD1B09EAF}" dt="2023-03-16T12:09:00.855" v="35"/>
          <ac:graphicFrameMkLst>
            <pc:docMk/>
            <pc:sldMk cId="860414274" sldId="273"/>
            <ac:graphicFrameMk id="11" creationId="{62167E29-B991-4E85-9C72-29C1C901CC5F}"/>
          </ac:graphicFrameMkLst>
        </pc:graphicFrameChg>
      </pc:sldChg>
      <pc:sldChg chg="modSp">
        <pc:chgData name="Emaus Katriina" userId="e28635f8-d800-42ff-a913-92d375f1fb60" providerId="ADAL" clId="{EB35C404-1DFC-43C1-B41A-C03AD1B09EAF}" dt="2023-03-16T12:08:42.409" v="19"/>
        <pc:sldMkLst>
          <pc:docMk/>
          <pc:sldMk cId="1941248553" sldId="274"/>
        </pc:sldMkLst>
        <pc:graphicFrameChg chg="mod">
          <ac:chgData name="Emaus Katriina" userId="e28635f8-d800-42ff-a913-92d375f1fb60" providerId="ADAL" clId="{EB35C404-1DFC-43C1-B41A-C03AD1B09EAF}" dt="2023-03-16T12:08:42.409" v="19"/>
          <ac:graphicFrameMkLst>
            <pc:docMk/>
            <pc:sldMk cId="1941248553" sldId="274"/>
            <ac:graphicFrameMk id="11" creationId="{7E2BAE1F-40C2-43C0-BF43-5036D58D6D21}"/>
          </ac:graphicFrameMkLst>
        </pc:graphicFrameChg>
      </pc:sldChg>
      <pc:sldChg chg="modSp">
        <pc:chgData name="Emaus Katriina" userId="e28635f8-d800-42ff-a913-92d375f1fb60" providerId="ADAL" clId="{EB35C404-1DFC-43C1-B41A-C03AD1B09EAF}" dt="2023-03-16T12:08:46.584" v="21"/>
        <pc:sldMkLst>
          <pc:docMk/>
          <pc:sldMk cId="1375461628" sldId="275"/>
        </pc:sldMkLst>
        <pc:graphicFrameChg chg="mod">
          <ac:chgData name="Emaus Katriina" userId="e28635f8-d800-42ff-a913-92d375f1fb60" providerId="ADAL" clId="{EB35C404-1DFC-43C1-B41A-C03AD1B09EAF}" dt="2023-03-16T12:08:46.584" v="21"/>
          <ac:graphicFrameMkLst>
            <pc:docMk/>
            <pc:sldMk cId="1375461628" sldId="275"/>
            <ac:graphicFrameMk id="12" creationId="{C02B4F7C-AD88-4EA8-AECF-FA8E41979996}"/>
          </ac:graphicFrameMkLst>
        </pc:graphicFrameChg>
      </pc:sldChg>
      <pc:sldChg chg="modSp">
        <pc:chgData name="Emaus Katriina" userId="e28635f8-d800-42ff-a913-92d375f1fb60" providerId="ADAL" clId="{EB35C404-1DFC-43C1-B41A-C03AD1B09EAF}" dt="2023-03-16T12:08:44.580" v="20"/>
        <pc:sldMkLst>
          <pc:docMk/>
          <pc:sldMk cId="1629380301" sldId="276"/>
        </pc:sldMkLst>
        <pc:graphicFrameChg chg="mod">
          <ac:chgData name="Emaus Katriina" userId="e28635f8-d800-42ff-a913-92d375f1fb60" providerId="ADAL" clId="{EB35C404-1DFC-43C1-B41A-C03AD1B09EAF}" dt="2023-03-16T12:08:44.580" v="20"/>
          <ac:graphicFrameMkLst>
            <pc:docMk/>
            <pc:sldMk cId="1629380301" sldId="276"/>
            <ac:graphicFrameMk id="11" creationId="{AB0EE633-98EE-4B86-8F06-ECABADD7E928}"/>
          </ac:graphicFrameMkLst>
        </pc:graphicFrameChg>
      </pc:sldChg>
      <pc:sldChg chg="modSp">
        <pc:chgData name="Emaus Katriina" userId="e28635f8-d800-42ff-a913-92d375f1fb60" providerId="ADAL" clId="{EB35C404-1DFC-43C1-B41A-C03AD1B09EAF}" dt="2023-03-16T12:08:47.814" v="22"/>
        <pc:sldMkLst>
          <pc:docMk/>
          <pc:sldMk cId="675094320" sldId="277"/>
        </pc:sldMkLst>
        <pc:graphicFrameChg chg="mod">
          <ac:chgData name="Emaus Katriina" userId="e28635f8-d800-42ff-a913-92d375f1fb60" providerId="ADAL" clId="{EB35C404-1DFC-43C1-B41A-C03AD1B09EAF}" dt="2023-03-16T12:08:47.814" v="22"/>
          <ac:graphicFrameMkLst>
            <pc:docMk/>
            <pc:sldMk cId="675094320" sldId="277"/>
            <ac:graphicFrameMk id="12" creationId="{AA299997-FF80-4706-B82D-E65CE966E2BB}"/>
          </ac:graphicFrameMkLst>
        </pc:graphicFrameChg>
      </pc:sldChg>
      <pc:sldChg chg="modSp">
        <pc:chgData name="Emaus Katriina" userId="e28635f8-d800-42ff-a913-92d375f1fb60" providerId="ADAL" clId="{EB35C404-1DFC-43C1-B41A-C03AD1B09EAF}" dt="2023-03-16T12:08:49.646" v="23"/>
        <pc:sldMkLst>
          <pc:docMk/>
          <pc:sldMk cId="2197126578" sldId="278"/>
        </pc:sldMkLst>
        <pc:graphicFrameChg chg="mod">
          <ac:chgData name="Emaus Katriina" userId="e28635f8-d800-42ff-a913-92d375f1fb60" providerId="ADAL" clId="{EB35C404-1DFC-43C1-B41A-C03AD1B09EAF}" dt="2023-03-16T12:08:49.646" v="23"/>
          <ac:graphicFrameMkLst>
            <pc:docMk/>
            <pc:sldMk cId="2197126578" sldId="278"/>
            <ac:graphicFrameMk id="11" creationId="{F077E93E-0165-48D3-93CF-59717D3C0A31}"/>
          </ac:graphicFrameMkLst>
        </pc:graphicFrameChg>
      </pc:sldChg>
      <pc:sldChg chg="modSp">
        <pc:chgData name="Emaus Katriina" userId="e28635f8-d800-42ff-a913-92d375f1fb60" providerId="ADAL" clId="{EB35C404-1DFC-43C1-B41A-C03AD1B09EAF}" dt="2023-03-16T12:08:52.530" v="26"/>
        <pc:sldMkLst>
          <pc:docMk/>
          <pc:sldMk cId="2102977637" sldId="279"/>
        </pc:sldMkLst>
        <pc:graphicFrameChg chg="mod">
          <ac:chgData name="Emaus Katriina" userId="e28635f8-d800-42ff-a913-92d375f1fb60" providerId="ADAL" clId="{EB35C404-1DFC-43C1-B41A-C03AD1B09EAF}" dt="2023-03-16T12:08:52.530" v="26"/>
          <ac:graphicFrameMkLst>
            <pc:docMk/>
            <pc:sldMk cId="2102977637" sldId="279"/>
            <ac:graphicFrameMk id="12" creationId="{1E9A2289-2916-497D-B4AD-28F8484F4EE4}"/>
          </ac:graphicFrameMkLst>
        </pc:graphicFrameChg>
      </pc:sldChg>
      <pc:sldChg chg="modSp">
        <pc:chgData name="Emaus Katriina" userId="e28635f8-d800-42ff-a913-92d375f1fb60" providerId="ADAL" clId="{EB35C404-1DFC-43C1-B41A-C03AD1B09EAF}" dt="2023-03-16T12:08:53.024" v="27"/>
        <pc:sldMkLst>
          <pc:docMk/>
          <pc:sldMk cId="3516796208" sldId="280"/>
        </pc:sldMkLst>
        <pc:graphicFrameChg chg="mod">
          <ac:chgData name="Emaus Katriina" userId="e28635f8-d800-42ff-a913-92d375f1fb60" providerId="ADAL" clId="{EB35C404-1DFC-43C1-B41A-C03AD1B09EAF}" dt="2023-03-16T12:08:53.024" v="27"/>
          <ac:graphicFrameMkLst>
            <pc:docMk/>
            <pc:sldMk cId="3516796208" sldId="280"/>
            <ac:graphicFrameMk id="12" creationId="{B1C744D3-BBDF-45CF-8215-F96BA25BD8D0}"/>
          </ac:graphicFrameMkLst>
        </pc:graphicFrameChg>
      </pc:sldChg>
      <pc:sldChg chg="modSp">
        <pc:chgData name="Emaus Katriina" userId="e28635f8-d800-42ff-a913-92d375f1fb60" providerId="ADAL" clId="{EB35C404-1DFC-43C1-B41A-C03AD1B09EAF}" dt="2023-03-16T12:08:54.548" v="30"/>
        <pc:sldMkLst>
          <pc:docMk/>
          <pc:sldMk cId="3541397646" sldId="452"/>
        </pc:sldMkLst>
        <pc:graphicFrameChg chg="mod">
          <ac:chgData name="Emaus Katriina" userId="e28635f8-d800-42ff-a913-92d375f1fb60" providerId="ADAL" clId="{EB35C404-1DFC-43C1-B41A-C03AD1B09EAF}" dt="2023-03-16T12:08:54.548" v="30"/>
          <ac:graphicFrameMkLst>
            <pc:docMk/>
            <pc:sldMk cId="3541397646" sldId="452"/>
            <ac:graphicFrameMk id="12" creationId="{50BBAA80-52FD-46A3-88BD-E8778F828BDE}"/>
          </ac:graphicFrameMkLst>
        </pc:graphicFrameChg>
      </pc:sldChg>
    </pc:docChg>
  </pc:docChgLst>
  <pc:docChgLst>
    <pc:chgData name="Emaus Katriina" userId="e28635f8-d800-42ff-a913-92d375f1fb60" providerId="ADAL" clId="{9B452F40-6B6E-4826-B9B3-103AEB88A06C}"/>
    <pc:docChg chg="modSld">
      <pc:chgData name="Emaus Katriina" userId="e28635f8-d800-42ff-a913-92d375f1fb60" providerId="ADAL" clId="{9B452F40-6B6E-4826-B9B3-103AEB88A06C}" dt="2023-09-14T09:30:41.554" v="17"/>
      <pc:docMkLst>
        <pc:docMk/>
      </pc:docMkLst>
      <pc:sldChg chg="modSp">
        <pc:chgData name="Emaus Katriina" userId="e28635f8-d800-42ff-a913-92d375f1fb60" providerId="ADAL" clId="{9B452F40-6B6E-4826-B9B3-103AEB88A06C}" dt="2023-09-14T09:30:33.268" v="0"/>
        <pc:sldMkLst>
          <pc:docMk/>
          <pc:sldMk cId="1206644979" sldId="257"/>
        </pc:sldMkLst>
        <pc:graphicFrameChg chg="mod">
          <ac:chgData name="Emaus Katriina" userId="e28635f8-d800-42ff-a913-92d375f1fb60" providerId="ADAL" clId="{9B452F40-6B6E-4826-B9B3-103AEB88A06C}" dt="2023-09-14T09:30:33.268" v="0"/>
          <ac:graphicFrameMkLst>
            <pc:docMk/>
            <pc:sldMk cId="1206644979" sldId="257"/>
            <ac:graphicFrameMk id="10" creationId="{702CE791-D693-0058-38B0-52F32DF5F7CE}"/>
          </ac:graphicFrameMkLst>
        </pc:graphicFrameChg>
      </pc:sldChg>
      <pc:sldChg chg="modSp">
        <pc:chgData name="Emaus Katriina" userId="e28635f8-d800-42ff-a913-92d375f1fb60" providerId="ADAL" clId="{9B452F40-6B6E-4826-B9B3-103AEB88A06C}" dt="2023-09-14T09:30:37.278" v="6"/>
        <pc:sldMkLst>
          <pc:docMk/>
          <pc:sldMk cId="1918050049" sldId="262"/>
        </pc:sldMkLst>
        <pc:graphicFrameChg chg="mod">
          <ac:chgData name="Emaus Katriina" userId="e28635f8-d800-42ff-a913-92d375f1fb60" providerId="ADAL" clId="{9B452F40-6B6E-4826-B9B3-103AEB88A06C}" dt="2023-09-14T09:30:37.278" v="6"/>
          <ac:graphicFrameMkLst>
            <pc:docMk/>
            <pc:sldMk cId="1918050049" sldId="262"/>
            <ac:graphicFrameMk id="10" creationId="{B33E80E9-350A-6067-0F72-7FA6606E5378}"/>
          </ac:graphicFrameMkLst>
        </pc:graphicFrameChg>
      </pc:sldChg>
      <pc:sldChg chg="modSp">
        <pc:chgData name="Emaus Katriina" userId="e28635f8-d800-42ff-a913-92d375f1fb60" providerId="ADAL" clId="{9B452F40-6B6E-4826-B9B3-103AEB88A06C}" dt="2023-09-14T09:30:37.745" v="7"/>
        <pc:sldMkLst>
          <pc:docMk/>
          <pc:sldMk cId="2515183845" sldId="263"/>
        </pc:sldMkLst>
        <pc:graphicFrameChg chg="mod">
          <ac:chgData name="Emaus Katriina" userId="e28635f8-d800-42ff-a913-92d375f1fb60" providerId="ADAL" clId="{9B452F40-6B6E-4826-B9B3-103AEB88A06C}" dt="2023-09-14T09:30:37.745" v="7"/>
          <ac:graphicFrameMkLst>
            <pc:docMk/>
            <pc:sldMk cId="2515183845" sldId="263"/>
            <ac:graphicFrameMk id="15" creationId="{36095212-FB0A-99CA-31F6-D2CB2905A99E}"/>
          </ac:graphicFrameMkLst>
        </pc:graphicFrameChg>
      </pc:sldChg>
      <pc:sldChg chg="modSp">
        <pc:chgData name="Emaus Katriina" userId="e28635f8-d800-42ff-a913-92d375f1fb60" providerId="ADAL" clId="{9B452F40-6B6E-4826-B9B3-103AEB88A06C}" dt="2023-09-14T09:30:38.967" v="10"/>
        <pc:sldMkLst>
          <pc:docMk/>
          <pc:sldMk cId="246678502" sldId="266"/>
        </pc:sldMkLst>
        <pc:graphicFrameChg chg="mod">
          <ac:chgData name="Emaus Katriina" userId="e28635f8-d800-42ff-a913-92d375f1fb60" providerId="ADAL" clId="{9B452F40-6B6E-4826-B9B3-103AEB88A06C}" dt="2023-09-14T09:30:38.967" v="10"/>
          <ac:graphicFrameMkLst>
            <pc:docMk/>
            <pc:sldMk cId="246678502" sldId="266"/>
            <ac:graphicFrameMk id="10" creationId="{EA93B4A4-0342-69A0-70B3-C5F1104D5C95}"/>
          </ac:graphicFrameMkLst>
        </pc:graphicFrameChg>
      </pc:sldChg>
      <pc:sldChg chg="modSp">
        <pc:chgData name="Emaus Katriina" userId="e28635f8-d800-42ff-a913-92d375f1fb60" providerId="ADAL" clId="{9B452F40-6B6E-4826-B9B3-103AEB88A06C}" dt="2023-09-14T09:30:39.316" v="11"/>
        <pc:sldMkLst>
          <pc:docMk/>
          <pc:sldMk cId="1538556369" sldId="267"/>
        </pc:sldMkLst>
        <pc:graphicFrameChg chg="mod">
          <ac:chgData name="Emaus Katriina" userId="e28635f8-d800-42ff-a913-92d375f1fb60" providerId="ADAL" clId="{9B452F40-6B6E-4826-B9B3-103AEB88A06C}" dt="2023-09-14T09:30:39.316" v="11"/>
          <ac:graphicFrameMkLst>
            <pc:docMk/>
            <pc:sldMk cId="1538556369" sldId="267"/>
            <ac:graphicFrameMk id="10" creationId="{FC4227AA-DA5F-CE31-00FA-CFBB96793B52}"/>
          </ac:graphicFrameMkLst>
        </pc:graphicFrameChg>
      </pc:sldChg>
      <pc:sldChg chg="modSp">
        <pc:chgData name="Emaus Katriina" userId="e28635f8-d800-42ff-a913-92d375f1fb60" providerId="ADAL" clId="{9B452F40-6B6E-4826-B9B3-103AEB88A06C}" dt="2023-09-14T09:30:40.257" v="13"/>
        <pc:sldMkLst>
          <pc:docMk/>
          <pc:sldMk cId="856746982" sldId="269"/>
        </pc:sldMkLst>
        <pc:graphicFrameChg chg="mod">
          <ac:chgData name="Emaus Katriina" userId="e28635f8-d800-42ff-a913-92d375f1fb60" providerId="ADAL" clId="{9B452F40-6B6E-4826-B9B3-103AEB88A06C}" dt="2023-09-14T09:30:40.257" v="13"/>
          <ac:graphicFrameMkLst>
            <pc:docMk/>
            <pc:sldMk cId="856746982" sldId="269"/>
            <ac:graphicFrameMk id="10" creationId="{65729F9C-58B8-4124-0C88-5B959C59F75F}"/>
          </ac:graphicFrameMkLst>
        </pc:graphicFrameChg>
      </pc:sldChg>
      <pc:sldChg chg="modSp">
        <pc:chgData name="Emaus Katriina" userId="e28635f8-d800-42ff-a913-92d375f1fb60" providerId="ADAL" clId="{9B452F40-6B6E-4826-B9B3-103AEB88A06C}" dt="2023-09-14T09:30:40.692" v="14"/>
        <pc:sldMkLst>
          <pc:docMk/>
          <pc:sldMk cId="2825233040" sldId="270"/>
        </pc:sldMkLst>
        <pc:graphicFrameChg chg="mod">
          <ac:chgData name="Emaus Katriina" userId="e28635f8-d800-42ff-a913-92d375f1fb60" providerId="ADAL" clId="{9B452F40-6B6E-4826-B9B3-103AEB88A06C}" dt="2023-09-14T09:30:40.692" v="14"/>
          <ac:graphicFrameMkLst>
            <pc:docMk/>
            <pc:sldMk cId="2825233040" sldId="270"/>
            <ac:graphicFrameMk id="10" creationId="{EBE4F40A-822A-CA76-DFBD-F77702BEC9F7}"/>
          </ac:graphicFrameMkLst>
        </pc:graphicFrameChg>
      </pc:sldChg>
      <pc:sldChg chg="modSp">
        <pc:chgData name="Emaus Katriina" userId="e28635f8-d800-42ff-a913-92d375f1fb60" providerId="ADAL" clId="{9B452F40-6B6E-4826-B9B3-103AEB88A06C}" dt="2023-09-14T09:30:40.975" v="15"/>
        <pc:sldMkLst>
          <pc:docMk/>
          <pc:sldMk cId="2806330046" sldId="271"/>
        </pc:sldMkLst>
        <pc:graphicFrameChg chg="mod">
          <ac:chgData name="Emaus Katriina" userId="e28635f8-d800-42ff-a913-92d375f1fb60" providerId="ADAL" clId="{9B452F40-6B6E-4826-B9B3-103AEB88A06C}" dt="2023-09-14T09:30:40.975" v="15"/>
          <ac:graphicFrameMkLst>
            <pc:docMk/>
            <pc:sldMk cId="2806330046" sldId="271"/>
            <ac:graphicFrameMk id="10" creationId="{137492A1-7A99-D2D3-F45A-4A765D7EECBF}"/>
          </ac:graphicFrameMkLst>
        </pc:graphicFrameChg>
      </pc:sldChg>
      <pc:sldChg chg="modSp">
        <pc:chgData name="Emaus Katriina" userId="e28635f8-d800-42ff-a913-92d375f1fb60" providerId="ADAL" clId="{9B452F40-6B6E-4826-B9B3-103AEB88A06C}" dt="2023-09-14T09:30:41.231" v="16"/>
        <pc:sldMkLst>
          <pc:docMk/>
          <pc:sldMk cId="632360914" sldId="272"/>
        </pc:sldMkLst>
        <pc:graphicFrameChg chg="mod">
          <ac:chgData name="Emaus Katriina" userId="e28635f8-d800-42ff-a913-92d375f1fb60" providerId="ADAL" clId="{9B452F40-6B6E-4826-B9B3-103AEB88A06C}" dt="2023-09-14T09:30:41.231" v="16"/>
          <ac:graphicFrameMkLst>
            <pc:docMk/>
            <pc:sldMk cId="632360914" sldId="272"/>
            <ac:graphicFrameMk id="10" creationId="{475A6B59-1C24-46E0-E7D1-AB2EC2331135}"/>
          </ac:graphicFrameMkLst>
        </pc:graphicFrameChg>
      </pc:sldChg>
      <pc:sldChg chg="modSp">
        <pc:chgData name="Emaus Katriina" userId="e28635f8-d800-42ff-a913-92d375f1fb60" providerId="ADAL" clId="{9B452F40-6B6E-4826-B9B3-103AEB88A06C}" dt="2023-09-14T09:30:41.554" v="17"/>
        <pc:sldMkLst>
          <pc:docMk/>
          <pc:sldMk cId="860414274" sldId="273"/>
        </pc:sldMkLst>
        <pc:graphicFrameChg chg="mod">
          <ac:chgData name="Emaus Katriina" userId="e28635f8-d800-42ff-a913-92d375f1fb60" providerId="ADAL" clId="{9B452F40-6B6E-4826-B9B3-103AEB88A06C}" dt="2023-09-14T09:30:41.554" v="17"/>
          <ac:graphicFrameMkLst>
            <pc:docMk/>
            <pc:sldMk cId="860414274" sldId="273"/>
            <ac:graphicFrameMk id="10" creationId="{DC7ECAC6-3D15-2671-2C3A-5765D117FC4A}"/>
          </ac:graphicFrameMkLst>
        </pc:graphicFrameChg>
      </pc:sldChg>
      <pc:sldChg chg="modSp">
        <pc:chgData name="Emaus Katriina" userId="e28635f8-d800-42ff-a913-92d375f1fb60" providerId="ADAL" clId="{9B452F40-6B6E-4826-B9B3-103AEB88A06C}" dt="2023-09-14T09:30:34.300" v="1"/>
        <pc:sldMkLst>
          <pc:docMk/>
          <pc:sldMk cId="1941248553" sldId="274"/>
        </pc:sldMkLst>
        <pc:graphicFrameChg chg="mod">
          <ac:chgData name="Emaus Katriina" userId="e28635f8-d800-42ff-a913-92d375f1fb60" providerId="ADAL" clId="{9B452F40-6B6E-4826-B9B3-103AEB88A06C}" dt="2023-09-14T09:30:34.300" v="1"/>
          <ac:graphicFrameMkLst>
            <pc:docMk/>
            <pc:sldMk cId="1941248553" sldId="274"/>
            <ac:graphicFrameMk id="19" creationId="{49035A37-7F2F-F348-0D81-9DBE9718B9ED}"/>
          </ac:graphicFrameMkLst>
        </pc:graphicFrameChg>
      </pc:sldChg>
      <pc:sldChg chg="modSp">
        <pc:chgData name="Emaus Katriina" userId="e28635f8-d800-42ff-a913-92d375f1fb60" providerId="ADAL" clId="{9B452F40-6B6E-4826-B9B3-103AEB88A06C}" dt="2023-09-14T09:30:35.410" v="3"/>
        <pc:sldMkLst>
          <pc:docMk/>
          <pc:sldMk cId="1375461628" sldId="275"/>
        </pc:sldMkLst>
        <pc:graphicFrameChg chg="mod">
          <ac:chgData name="Emaus Katriina" userId="e28635f8-d800-42ff-a913-92d375f1fb60" providerId="ADAL" clId="{9B452F40-6B6E-4826-B9B3-103AEB88A06C}" dt="2023-09-14T09:30:35.410" v="3"/>
          <ac:graphicFrameMkLst>
            <pc:docMk/>
            <pc:sldMk cId="1375461628" sldId="275"/>
            <ac:graphicFrameMk id="10" creationId="{AD183B1F-080C-8443-E968-05569F7E145B}"/>
          </ac:graphicFrameMkLst>
        </pc:graphicFrameChg>
      </pc:sldChg>
      <pc:sldChg chg="modSp">
        <pc:chgData name="Emaus Katriina" userId="e28635f8-d800-42ff-a913-92d375f1fb60" providerId="ADAL" clId="{9B452F40-6B6E-4826-B9B3-103AEB88A06C}" dt="2023-09-14T09:30:34.843" v="2"/>
        <pc:sldMkLst>
          <pc:docMk/>
          <pc:sldMk cId="1629380301" sldId="276"/>
        </pc:sldMkLst>
        <pc:graphicFrameChg chg="mod">
          <ac:chgData name="Emaus Katriina" userId="e28635f8-d800-42ff-a913-92d375f1fb60" providerId="ADAL" clId="{9B452F40-6B6E-4826-B9B3-103AEB88A06C}" dt="2023-09-14T09:30:34.843" v="2"/>
          <ac:graphicFrameMkLst>
            <pc:docMk/>
            <pc:sldMk cId="1629380301" sldId="276"/>
            <ac:graphicFrameMk id="10" creationId="{9CFDA59B-3E2C-B78A-CD13-543BD7B850CC}"/>
          </ac:graphicFrameMkLst>
        </pc:graphicFrameChg>
      </pc:sldChg>
      <pc:sldChg chg="modSp">
        <pc:chgData name="Emaus Katriina" userId="e28635f8-d800-42ff-a913-92d375f1fb60" providerId="ADAL" clId="{9B452F40-6B6E-4826-B9B3-103AEB88A06C}" dt="2023-09-14T09:30:36.310" v="4"/>
        <pc:sldMkLst>
          <pc:docMk/>
          <pc:sldMk cId="675094320" sldId="277"/>
        </pc:sldMkLst>
        <pc:graphicFrameChg chg="mod">
          <ac:chgData name="Emaus Katriina" userId="e28635f8-d800-42ff-a913-92d375f1fb60" providerId="ADAL" clId="{9B452F40-6B6E-4826-B9B3-103AEB88A06C}" dt="2023-09-14T09:30:36.310" v="4"/>
          <ac:graphicFrameMkLst>
            <pc:docMk/>
            <pc:sldMk cId="675094320" sldId="277"/>
            <ac:graphicFrameMk id="10" creationId="{6EAF2C5C-61DC-74E2-F2E5-0C5F5D939152}"/>
          </ac:graphicFrameMkLst>
        </pc:graphicFrameChg>
      </pc:sldChg>
      <pc:sldChg chg="modSp">
        <pc:chgData name="Emaus Katriina" userId="e28635f8-d800-42ff-a913-92d375f1fb60" providerId="ADAL" clId="{9B452F40-6B6E-4826-B9B3-103AEB88A06C}" dt="2023-09-14T09:30:36.829" v="5"/>
        <pc:sldMkLst>
          <pc:docMk/>
          <pc:sldMk cId="2197126578" sldId="278"/>
        </pc:sldMkLst>
        <pc:graphicFrameChg chg="mod">
          <ac:chgData name="Emaus Katriina" userId="e28635f8-d800-42ff-a913-92d375f1fb60" providerId="ADAL" clId="{9B452F40-6B6E-4826-B9B3-103AEB88A06C}" dt="2023-09-14T09:30:36.829" v="5"/>
          <ac:graphicFrameMkLst>
            <pc:docMk/>
            <pc:sldMk cId="2197126578" sldId="278"/>
            <ac:graphicFrameMk id="10" creationId="{8DC6E5FE-C204-8722-B278-84C81986A7C4}"/>
          </ac:graphicFrameMkLst>
        </pc:graphicFrameChg>
      </pc:sldChg>
      <pc:sldChg chg="modSp">
        <pc:chgData name="Emaus Katriina" userId="e28635f8-d800-42ff-a913-92d375f1fb60" providerId="ADAL" clId="{9B452F40-6B6E-4826-B9B3-103AEB88A06C}" dt="2023-09-14T09:30:38.097" v="8"/>
        <pc:sldMkLst>
          <pc:docMk/>
          <pc:sldMk cId="2102977637" sldId="279"/>
        </pc:sldMkLst>
        <pc:graphicFrameChg chg="mod">
          <ac:chgData name="Emaus Katriina" userId="e28635f8-d800-42ff-a913-92d375f1fb60" providerId="ADAL" clId="{9B452F40-6B6E-4826-B9B3-103AEB88A06C}" dt="2023-09-14T09:30:38.097" v="8"/>
          <ac:graphicFrameMkLst>
            <pc:docMk/>
            <pc:sldMk cId="2102977637" sldId="279"/>
            <ac:graphicFrameMk id="10" creationId="{EFD0EBF8-C760-67A7-0ACF-0F135C98FA5D}"/>
          </ac:graphicFrameMkLst>
        </pc:graphicFrameChg>
      </pc:sldChg>
      <pc:sldChg chg="modSp">
        <pc:chgData name="Emaus Katriina" userId="e28635f8-d800-42ff-a913-92d375f1fb60" providerId="ADAL" clId="{9B452F40-6B6E-4826-B9B3-103AEB88A06C}" dt="2023-09-14T09:30:38.514" v="9"/>
        <pc:sldMkLst>
          <pc:docMk/>
          <pc:sldMk cId="3516796208" sldId="280"/>
        </pc:sldMkLst>
        <pc:graphicFrameChg chg="mod">
          <ac:chgData name="Emaus Katriina" userId="e28635f8-d800-42ff-a913-92d375f1fb60" providerId="ADAL" clId="{9B452F40-6B6E-4826-B9B3-103AEB88A06C}" dt="2023-09-14T09:30:38.514" v="9"/>
          <ac:graphicFrameMkLst>
            <pc:docMk/>
            <pc:sldMk cId="3516796208" sldId="280"/>
            <ac:graphicFrameMk id="10" creationId="{71134919-B749-C6C6-C2E6-26C8B2A80264}"/>
          </ac:graphicFrameMkLst>
        </pc:graphicFrameChg>
      </pc:sldChg>
      <pc:sldChg chg="modSp">
        <pc:chgData name="Emaus Katriina" userId="e28635f8-d800-42ff-a913-92d375f1fb60" providerId="ADAL" clId="{9B452F40-6B6E-4826-B9B3-103AEB88A06C}" dt="2023-09-14T09:30:39.950" v="12"/>
        <pc:sldMkLst>
          <pc:docMk/>
          <pc:sldMk cId="3541397646" sldId="452"/>
        </pc:sldMkLst>
        <pc:graphicFrameChg chg="mod">
          <ac:chgData name="Emaus Katriina" userId="e28635f8-d800-42ff-a913-92d375f1fb60" providerId="ADAL" clId="{9B452F40-6B6E-4826-B9B3-103AEB88A06C}" dt="2023-09-14T09:30:39.950" v="12"/>
          <ac:graphicFrameMkLst>
            <pc:docMk/>
            <pc:sldMk cId="3541397646" sldId="452"/>
            <ac:graphicFrameMk id="11" creationId="{FD1B0660-4D56-49B2-9D49-6431F012542D}"/>
          </ac:graphicFrameMkLst>
        </pc:graphicFrameChg>
      </pc:sldChg>
    </pc:docChg>
  </pc:docChgLst>
  <pc:docChgLst>
    <pc:chgData name="Emaus Katriina" userId="e28635f8-d800-42ff-a913-92d375f1fb60" providerId="ADAL" clId="{08252D50-B4A0-423F-A93D-00A0042E4920}"/>
    <pc:docChg chg="modSld">
      <pc:chgData name="Emaus Katriina" userId="e28635f8-d800-42ff-a913-92d375f1fb60" providerId="ADAL" clId="{08252D50-B4A0-423F-A93D-00A0042E4920}" dt="2021-06-15T09:02:17.838" v="35"/>
      <pc:docMkLst>
        <pc:docMk/>
      </pc:docMkLst>
      <pc:sldChg chg="modSp">
        <pc:chgData name="Emaus Katriina" userId="e28635f8-d800-42ff-a913-92d375f1fb60" providerId="ADAL" clId="{08252D50-B4A0-423F-A93D-00A0042E4920}" dt="2021-06-15T09:02:11.381" v="18"/>
        <pc:sldMkLst>
          <pc:docMk/>
          <pc:sldMk cId="1206644979" sldId="257"/>
        </pc:sldMkLst>
        <pc:graphicFrameChg chg="mod">
          <ac:chgData name="Emaus Katriina" userId="e28635f8-d800-42ff-a913-92d375f1fb60" providerId="ADAL" clId="{08252D50-B4A0-423F-A93D-00A0042E4920}" dt="2021-06-15T09:02:11.381" v="18"/>
          <ac:graphicFrameMkLst>
            <pc:docMk/>
            <pc:sldMk cId="1206644979" sldId="257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8252D50-B4A0-423F-A93D-00A0042E4920}" dt="2021-06-15T09:02:13.697" v="24"/>
        <pc:sldMkLst>
          <pc:docMk/>
          <pc:sldMk cId="1918050049" sldId="262"/>
        </pc:sldMkLst>
        <pc:graphicFrameChg chg="mod">
          <ac:chgData name="Emaus Katriina" userId="e28635f8-d800-42ff-a913-92d375f1fb60" providerId="ADAL" clId="{08252D50-B4A0-423F-A93D-00A0042E4920}" dt="2021-06-15T09:02:13.697" v="24"/>
          <ac:graphicFrameMkLst>
            <pc:docMk/>
            <pc:sldMk cId="1918050049" sldId="262"/>
            <ac:graphicFrameMk id="11" creationId="{E1D67CC8-2E73-4586-9B36-6402B556BBF8}"/>
          </ac:graphicFrameMkLst>
        </pc:graphicFrameChg>
      </pc:sldChg>
      <pc:sldChg chg="modSp">
        <pc:chgData name="Emaus Katriina" userId="e28635f8-d800-42ff-a913-92d375f1fb60" providerId="ADAL" clId="{08252D50-B4A0-423F-A93D-00A0042E4920}" dt="2021-06-15T09:02:14.156" v="25"/>
        <pc:sldMkLst>
          <pc:docMk/>
          <pc:sldMk cId="2515183845" sldId="263"/>
        </pc:sldMkLst>
        <pc:graphicFrameChg chg="mod">
          <ac:chgData name="Emaus Katriina" userId="e28635f8-d800-42ff-a913-92d375f1fb60" providerId="ADAL" clId="{08252D50-B4A0-423F-A93D-00A0042E4920}" dt="2021-06-15T09:02:14.156" v="25"/>
          <ac:graphicFrameMkLst>
            <pc:docMk/>
            <pc:sldMk cId="2515183845" sldId="263"/>
            <ac:graphicFrameMk id="11" creationId="{AE5CE531-2B4E-4941-899B-B620EF352223}"/>
          </ac:graphicFrameMkLst>
        </pc:graphicFrameChg>
      </pc:sldChg>
      <pc:sldChg chg="modSp">
        <pc:chgData name="Emaus Katriina" userId="e28635f8-d800-42ff-a913-92d375f1fb60" providerId="ADAL" clId="{08252D50-B4A0-423F-A93D-00A0042E4920}" dt="2021-06-15T09:02:15.282" v="28"/>
        <pc:sldMkLst>
          <pc:docMk/>
          <pc:sldMk cId="246678502" sldId="266"/>
        </pc:sldMkLst>
        <pc:graphicFrameChg chg="mod">
          <ac:chgData name="Emaus Katriina" userId="e28635f8-d800-42ff-a913-92d375f1fb60" providerId="ADAL" clId="{08252D50-B4A0-423F-A93D-00A0042E4920}" dt="2021-06-15T09:02:15.282" v="28"/>
          <ac:graphicFrameMkLst>
            <pc:docMk/>
            <pc:sldMk cId="246678502" sldId="266"/>
            <ac:graphicFrameMk id="14" creationId="{78274AAF-4869-4512-BE64-CFBC776539A8}"/>
          </ac:graphicFrameMkLst>
        </pc:graphicFrameChg>
      </pc:sldChg>
      <pc:sldChg chg="modSp">
        <pc:chgData name="Emaus Katriina" userId="e28635f8-d800-42ff-a913-92d375f1fb60" providerId="ADAL" clId="{08252D50-B4A0-423F-A93D-00A0042E4920}" dt="2021-06-15T09:02:15.637" v="29"/>
        <pc:sldMkLst>
          <pc:docMk/>
          <pc:sldMk cId="1538556369" sldId="267"/>
        </pc:sldMkLst>
        <pc:graphicFrameChg chg="mod">
          <ac:chgData name="Emaus Katriina" userId="e28635f8-d800-42ff-a913-92d375f1fb60" providerId="ADAL" clId="{08252D50-B4A0-423F-A93D-00A0042E4920}" dt="2021-06-15T09:02:15.637" v="29"/>
          <ac:graphicFrameMkLst>
            <pc:docMk/>
            <pc:sldMk cId="1538556369" sldId="267"/>
            <ac:graphicFrameMk id="15" creationId="{7C6CA8DC-EC18-49B0-8099-FB3EF2C6368A}"/>
          </ac:graphicFrameMkLst>
        </pc:graphicFrameChg>
      </pc:sldChg>
      <pc:sldChg chg="modSp">
        <pc:chgData name="Emaus Katriina" userId="e28635f8-d800-42ff-a913-92d375f1fb60" providerId="ADAL" clId="{08252D50-B4A0-423F-A93D-00A0042E4920}" dt="2021-06-15T09:02:16.214" v="30"/>
        <pc:sldMkLst>
          <pc:docMk/>
          <pc:sldMk cId="273463712" sldId="268"/>
        </pc:sldMkLst>
        <pc:graphicFrameChg chg="mod">
          <ac:chgData name="Emaus Katriina" userId="e28635f8-d800-42ff-a913-92d375f1fb60" providerId="ADAL" clId="{08252D50-B4A0-423F-A93D-00A0042E4920}" dt="2021-06-15T09:02:16.214" v="30"/>
          <ac:graphicFrameMkLst>
            <pc:docMk/>
            <pc:sldMk cId="273463712" sldId="268"/>
            <ac:graphicFrameMk id="11" creationId="{A00700F2-646C-4C3E-A59A-326C7BAC5507}"/>
          </ac:graphicFrameMkLst>
        </pc:graphicFrameChg>
      </pc:sldChg>
      <pc:sldChg chg="modSp">
        <pc:chgData name="Emaus Katriina" userId="e28635f8-d800-42ff-a913-92d375f1fb60" providerId="ADAL" clId="{08252D50-B4A0-423F-A93D-00A0042E4920}" dt="2021-06-15T09:02:16.583" v="31"/>
        <pc:sldMkLst>
          <pc:docMk/>
          <pc:sldMk cId="856746982" sldId="269"/>
        </pc:sldMkLst>
        <pc:graphicFrameChg chg="mod">
          <ac:chgData name="Emaus Katriina" userId="e28635f8-d800-42ff-a913-92d375f1fb60" providerId="ADAL" clId="{08252D50-B4A0-423F-A93D-00A0042E4920}" dt="2021-06-15T09:02:16.583" v="31"/>
          <ac:graphicFrameMkLst>
            <pc:docMk/>
            <pc:sldMk cId="856746982" sldId="269"/>
            <ac:graphicFrameMk id="11" creationId="{EB4397A9-4577-4E2D-9E9B-01E531CF9410}"/>
          </ac:graphicFrameMkLst>
        </pc:graphicFrameChg>
      </pc:sldChg>
      <pc:sldChg chg="modSp">
        <pc:chgData name="Emaus Katriina" userId="e28635f8-d800-42ff-a913-92d375f1fb60" providerId="ADAL" clId="{08252D50-B4A0-423F-A93D-00A0042E4920}" dt="2021-06-15T09:02:16.860" v="32"/>
        <pc:sldMkLst>
          <pc:docMk/>
          <pc:sldMk cId="2825233040" sldId="270"/>
        </pc:sldMkLst>
        <pc:graphicFrameChg chg="mod">
          <ac:chgData name="Emaus Katriina" userId="e28635f8-d800-42ff-a913-92d375f1fb60" providerId="ADAL" clId="{08252D50-B4A0-423F-A93D-00A0042E4920}" dt="2021-06-15T09:02:16.860" v="32"/>
          <ac:graphicFrameMkLst>
            <pc:docMk/>
            <pc:sldMk cId="2825233040" sldId="270"/>
            <ac:graphicFrameMk id="11" creationId="{231D31A1-3DCF-4263-9B80-6ED5D2F111B3}"/>
          </ac:graphicFrameMkLst>
        </pc:graphicFrameChg>
      </pc:sldChg>
      <pc:sldChg chg="modSp">
        <pc:chgData name="Emaus Katriina" userId="e28635f8-d800-42ff-a913-92d375f1fb60" providerId="ADAL" clId="{08252D50-B4A0-423F-A93D-00A0042E4920}" dt="2021-06-15T09:02:17.277" v="33"/>
        <pc:sldMkLst>
          <pc:docMk/>
          <pc:sldMk cId="2806330046" sldId="271"/>
        </pc:sldMkLst>
        <pc:graphicFrameChg chg="mod">
          <ac:chgData name="Emaus Katriina" userId="e28635f8-d800-42ff-a913-92d375f1fb60" providerId="ADAL" clId="{08252D50-B4A0-423F-A93D-00A0042E4920}" dt="2021-06-15T09:02:17.277" v="33"/>
          <ac:graphicFrameMkLst>
            <pc:docMk/>
            <pc:sldMk cId="2806330046" sldId="271"/>
            <ac:graphicFrameMk id="11" creationId="{F42B7BED-3AB2-4374-B446-527DDB1A9C1B}"/>
          </ac:graphicFrameMkLst>
        </pc:graphicFrameChg>
      </pc:sldChg>
      <pc:sldChg chg="modSp">
        <pc:chgData name="Emaus Katriina" userId="e28635f8-d800-42ff-a913-92d375f1fb60" providerId="ADAL" clId="{08252D50-B4A0-423F-A93D-00A0042E4920}" dt="2021-06-15T09:02:17.505" v="34"/>
        <pc:sldMkLst>
          <pc:docMk/>
          <pc:sldMk cId="632360914" sldId="272"/>
        </pc:sldMkLst>
        <pc:graphicFrameChg chg="mod">
          <ac:chgData name="Emaus Katriina" userId="e28635f8-d800-42ff-a913-92d375f1fb60" providerId="ADAL" clId="{08252D50-B4A0-423F-A93D-00A0042E4920}" dt="2021-06-15T09:02:17.505" v="34"/>
          <ac:graphicFrameMkLst>
            <pc:docMk/>
            <pc:sldMk cId="632360914" sldId="272"/>
            <ac:graphicFrameMk id="11" creationId="{879E16C8-6810-4E03-91C6-E112BDDB235A}"/>
          </ac:graphicFrameMkLst>
        </pc:graphicFrameChg>
      </pc:sldChg>
      <pc:sldChg chg="modSp">
        <pc:chgData name="Emaus Katriina" userId="e28635f8-d800-42ff-a913-92d375f1fb60" providerId="ADAL" clId="{08252D50-B4A0-423F-A93D-00A0042E4920}" dt="2021-06-15T09:02:17.838" v="35"/>
        <pc:sldMkLst>
          <pc:docMk/>
          <pc:sldMk cId="860414274" sldId="273"/>
        </pc:sldMkLst>
        <pc:graphicFrameChg chg="mod">
          <ac:chgData name="Emaus Katriina" userId="e28635f8-d800-42ff-a913-92d375f1fb60" providerId="ADAL" clId="{08252D50-B4A0-423F-A93D-00A0042E4920}" dt="2021-06-15T09:02:17.838" v="35"/>
          <ac:graphicFrameMkLst>
            <pc:docMk/>
            <pc:sldMk cId="860414274" sldId="273"/>
            <ac:graphicFrameMk id="11" creationId="{62167E29-B991-4E85-9C72-29C1C901CC5F}"/>
          </ac:graphicFrameMkLst>
        </pc:graphicFrameChg>
      </pc:sldChg>
      <pc:sldChg chg="modSp">
        <pc:chgData name="Emaus Katriina" userId="e28635f8-d800-42ff-a913-92d375f1fb60" providerId="ADAL" clId="{08252D50-B4A0-423F-A93D-00A0042E4920}" dt="2021-06-15T09:02:11.649" v="19"/>
        <pc:sldMkLst>
          <pc:docMk/>
          <pc:sldMk cId="1941248553" sldId="274"/>
        </pc:sldMkLst>
        <pc:graphicFrameChg chg="mod">
          <ac:chgData name="Emaus Katriina" userId="e28635f8-d800-42ff-a913-92d375f1fb60" providerId="ADAL" clId="{08252D50-B4A0-423F-A93D-00A0042E4920}" dt="2021-06-15T09:02:11.649" v="19"/>
          <ac:graphicFrameMkLst>
            <pc:docMk/>
            <pc:sldMk cId="1941248553" sldId="274"/>
            <ac:graphicFrameMk id="11" creationId="{7E2BAE1F-40C2-43C0-BF43-5036D58D6D21}"/>
          </ac:graphicFrameMkLst>
        </pc:graphicFrameChg>
      </pc:sldChg>
      <pc:sldChg chg="modSp">
        <pc:chgData name="Emaus Katriina" userId="e28635f8-d800-42ff-a913-92d375f1fb60" providerId="ADAL" clId="{08252D50-B4A0-423F-A93D-00A0042E4920}" dt="2021-06-15T09:02:12.507" v="21"/>
        <pc:sldMkLst>
          <pc:docMk/>
          <pc:sldMk cId="1375461628" sldId="275"/>
        </pc:sldMkLst>
        <pc:graphicFrameChg chg="mod">
          <ac:chgData name="Emaus Katriina" userId="e28635f8-d800-42ff-a913-92d375f1fb60" providerId="ADAL" clId="{08252D50-B4A0-423F-A93D-00A0042E4920}" dt="2021-06-15T09:02:12.507" v="21"/>
          <ac:graphicFrameMkLst>
            <pc:docMk/>
            <pc:sldMk cId="1375461628" sldId="275"/>
            <ac:graphicFrameMk id="12" creationId="{C02B4F7C-AD88-4EA8-AECF-FA8E41979996}"/>
          </ac:graphicFrameMkLst>
        </pc:graphicFrameChg>
      </pc:sldChg>
      <pc:sldChg chg="modSp">
        <pc:chgData name="Emaus Katriina" userId="e28635f8-d800-42ff-a913-92d375f1fb60" providerId="ADAL" clId="{08252D50-B4A0-423F-A93D-00A0042E4920}" dt="2021-06-15T09:02:11.997" v="20"/>
        <pc:sldMkLst>
          <pc:docMk/>
          <pc:sldMk cId="1629380301" sldId="276"/>
        </pc:sldMkLst>
        <pc:graphicFrameChg chg="mod">
          <ac:chgData name="Emaus Katriina" userId="e28635f8-d800-42ff-a913-92d375f1fb60" providerId="ADAL" clId="{08252D50-B4A0-423F-A93D-00A0042E4920}" dt="2021-06-15T09:02:11.997" v="20"/>
          <ac:graphicFrameMkLst>
            <pc:docMk/>
            <pc:sldMk cId="1629380301" sldId="276"/>
            <ac:graphicFrameMk id="11" creationId="{AB0EE633-98EE-4B86-8F06-ECABADD7E928}"/>
          </ac:graphicFrameMkLst>
        </pc:graphicFrameChg>
      </pc:sldChg>
      <pc:sldChg chg="modSp">
        <pc:chgData name="Emaus Katriina" userId="e28635f8-d800-42ff-a913-92d375f1fb60" providerId="ADAL" clId="{08252D50-B4A0-423F-A93D-00A0042E4920}" dt="2021-06-15T09:02:12.992" v="22"/>
        <pc:sldMkLst>
          <pc:docMk/>
          <pc:sldMk cId="675094320" sldId="277"/>
        </pc:sldMkLst>
        <pc:graphicFrameChg chg="mod">
          <ac:chgData name="Emaus Katriina" userId="e28635f8-d800-42ff-a913-92d375f1fb60" providerId="ADAL" clId="{08252D50-B4A0-423F-A93D-00A0042E4920}" dt="2021-06-15T09:02:12.992" v="22"/>
          <ac:graphicFrameMkLst>
            <pc:docMk/>
            <pc:sldMk cId="675094320" sldId="277"/>
            <ac:graphicFrameMk id="12" creationId="{AA299997-FF80-4706-B82D-E65CE966E2BB}"/>
          </ac:graphicFrameMkLst>
        </pc:graphicFrameChg>
      </pc:sldChg>
      <pc:sldChg chg="modSp">
        <pc:chgData name="Emaus Katriina" userId="e28635f8-d800-42ff-a913-92d375f1fb60" providerId="ADAL" clId="{08252D50-B4A0-423F-A93D-00A0042E4920}" dt="2021-06-15T09:02:13.363" v="23"/>
        <pc:sldMkLst>
          <pc:docMk/>
          <pc:sldMk cId="2197126578" sldId="278"/>
        </pc:sldMkLst>
        <pc:graphicFrameChg chg="mod">
          <ac:chgData name="Emaus Katriina" userId="e28635f8-d800-42ff-a913-92d375f1fb60" providerId="ADAL" clId="{08252D50-B4A0-423F-A93D-00A0042E4920}" dt="2021-06-15T09:02:13.363" v="23"/>
          <ac:graphicFrameMkLst>
            <pc:docMk/>
            <pc:sldMk cId="2197126578" sldId="278"/>
            <ac:graphicFrameMk id="11" creationId="{F077E93E-0165-48D3-93CF-59717D3C0A31}"/>
          </ac:graphicFrameMkLst>
        </pc:graphicFrameChg>
      </pc:sldChg>
      <pc:sldChg chg="modSp">
        <pc:chgData name="Emaus Katriina" userId="e28635f8-d800-42ff-a913-92d375f1fb60" providerId="ADAL" clId="{08252D50-B4A0-423F-A93D-00A0042E4920}" dt="2021-06-15T09:02:14.410" v="26"/>
        <pc:sldMkLst>
          <pc:docMk/>
          <pc:sldMk cId="2102977637" sldId="279"/>
        </pc:sldMkLst>
        <pc:graphicFrameChg chg="mod">
          <ac:chgData name="Emaus Katriina" userId="e28635f8-d800-42ff-a913-92d375f1fb60" providerId="ADAL" clId="{08252D50-B4A0-423F-A93D-00A0042E4920}" dt="2021-06-15T09:02:14.410" v="26"/>
          <ac:graphicFrameMkLst>
            <pc:docMk/>
            <pc:sldMk cId="2102977637" sldId="279"/>
            <ac:graphicFrameMk id="12" creationId="{1E9A2289-2916-497D-B4AD-28F8484F4EE4}"/>
          </ac:graphicFrameMkLst>
        </pc:graphicFrameChg>
      </pc:sldChg>
      <pc:sldChg chg="modSp">
        <pc:chgData name="Emaus Katriina" userId="e28635f8-d800-42ff-a913-92d375f1fb60" providerId="ADAL" clId="{08252D50-B4A0-423F-A93D-00A0042E4920}" dt="2021-06-15T09:02:14.900" v="27"/>
        <pc:sldMkLst>
          <pc:docMk/>
          <pc:sldMk cId="3516796208" sldId="280"/>
        </pc:sldMkLst>
        <pc:graphicFrameChg chg="mod">
          <ac:chgData name="Emaus Katriina" userId="e28635f8-d800-42ff-a913-92d375f1fb60" providerId="ADAL" clId="{08252D50-B4A0-423F-A93D-00A0042E4920}" dt="2021-06-15T09:02:14.900" v="27"/>
          <ac:graphicFrameMkLst>
            <pc:docMk/>
            <pc:sldMk cId="3516796208" sldId="280"/>
            <ac:graphicFrameMk id="12" creationId="{B1C744D3-BBDF-45CF-8215-F96BA25BD8D0}"/>
          </ac:graphicFrameMkLst>
        </pc:graphicFrameChg>
      </pc:sldChg>
    </pc:docChg>
  </pc:docChgLst>
  <pc:docChgLst>
    <pc:chgData name="Emaus Katriina" userId="e28635f8-d800-42ff-a913-92d375f1fb60" providerId="ADAL" clId="{94408D64-6471-462D-B8B2-99FD7234D253}"/>
    <pc:docChg chg="modSld">
      <pc:chgData name="Emaus Katriina" userId="e28635f8-d800-42ff-a913-92d375f1fb60" providerId="ADAL" clId="{94408D64-6471-462D-B8B2-99FD7234D253}" dt="2021-01-18T06:52:10.030" v="35"/>
      <pc:docMkLst>
        <pc:docMk/>
      </pc:docMkLst>
      <pc:sldChg chg="modSp">
        <pc:chgData name="Emaus Katriina" userId="e28635f8-d800-42ff-a913-92d375f1fb60" providerId="ADAL" clId="{94408D64-6471-462D-B8B2-99FD7234D253}" dt="2021-01-18T06:51:59.907" v="18"/>
        <pc:sldMkLst>
          <pc:docMk/>
          <pc:sldMk cId="1206644979" sldId="257"/>
        </pc:sldMkLst>
        <pc:graphicFrameChg chg="mod">
          <ac:chgData name="Emaus Katriina" userId="e28635f8-d800-42ff-a913-92d375f1fb60" providerId="ADAL" clId="{94408D64-6471-462D-B8B2-99FD7234D253}" dt="2021-01-18T06:51:59.907" v="18"/>
          <ac:graphicFrameMkLst>
            <pc:docMk/>
            <pc:sldMk cId="1206644979" sldId="257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94408D64-6471-462D-B8B2-99FD7234D253}" dt="2021-01-18T06:52:03.375" v="24"/>
        <pc:sldMkLst>
          <pc:docMk/>
          <pc:sldMk cId="1918050049" sldId="262"/>
        </pc:sldMkLst>
        <pc:graphicFrameChg chg="mod">
          <ac:chgData name="Emaus Katriina" userId="e28635f8-d800-42ff-a913-92d375f1fb60" providerId="ADAL" clId="{94408D64-6471-462D-B8B2-99FD7234D253}" dt="2021-01-18T06:52:03.375" v="24"/>
          <ac:graphicFrameMkLst>
            <pc:docMk/>
            <pc:sldMk cId="1918050049" sldId="262"/>
            <ac:graphicFrameMk id="11" creationId="{E1D67CC8-2E73-4586-9B36-6402B556BBF8}"/>
          </ac:graphicFrameMkLst>
        </pc:graphicFrameChg>
      </pc:sldChg>
      <pc:sldChg chg="modSp">
        <pc:chgData name="Emaus Katriina" userId="e28635f8-d800-42ff-a913-92d375f1fb60" providerId="ADAL" clId="{94408D64-6471-462D-B8B2-99FD7234D253}" dt="2021-01-18T06:52:03.956" v="25"/>
        <pc:sldMkLst>
          <pc:docMk/>
          <pc:sldMk cId="2515183845" sldId="263"/>
        </pc:sldMkLst>
        <pc:graphicFrameChg chg="mod">
          <ac:chgData name="Emaus Katriina" userId="e28635f8-d800-42ff-a913-92d375f1fb60" providerId="ADAL" clId="{94408D64-6471-462D-B8B2-99FD7234D253}" dt="2021-01-18T06:52:03.956" v="25"/>
          <ac:graphicFrameMkLst>
            <pc:docMk/>
            <pc:sldMk cId="2515183845" sldId="263"/>
            <ac:graphicFrameMk id="11" creationId="{AE5CE531-2B4E-4941-899B-B620EF352223}"/>
          </ac:graphicFrameMkLst>
        </pc:graphicFrameChg>
      </pc:sldChg>
      <pc:sldChg chg="modSp">
        <pc:chgData name="Emaus Katriina" userId="e28635f8-d800-42ff-a913-92d375f1fb60" providerId="ADAL" clId="{94408D64-6471-462D-B8B2-99FD7234D253}" dt="2021-01-18T06:52:05.936" v="28"/>
        <pc:sldMkLst>
          <pc:docMk/>
          <pc:sldMk cId="246678502" sldId="266"/>
        </pc:sldMkLst>
        <pc:graphicFrameChg chg="mod">
          <ac:chgData name="Emaus Katriina" userId="e28635f8-d800-42ff-a913-92d375f1fb60" providerId="ADAL" clId="{94408D64-6471-462D-B8B2-99FD7234D253}" dt="2021-01-18T06:52:05.936" v="28"/>
          <ac:graphicFrameMkLst>
            <pc:docMk/>
            <pc:sldMk cId="246678502" sldId="266"/>
            <ac:graphicFrameMk id="14" creationId="{78274AAF-4869-4512-BE64-CFBC776539A8}"/>
          </ac:graphicFrameMkLst>
        </pc:graphicFrameChg>
      </pc:sldChg>
      <pc:sldChg chg="modSp">
        <pc:chgData name="Emaus Katriina" userId="e28635f8-d800-42ff-a913-92d375f1fb60" providerId="ADAL" clId="{94408D64-6471-462D-B8B2-99FD7234D253}" dt="2021-01-18T06:52:06.532" v="29"/>
        <pc:sldMkLst>
          <pc:docMk/>
          <pc:sldMk cId="1538556369" sldId="267"/>
        </pc:sldMkLst>
        <pc:graphicFrameChg chg="mod">
          <ac:chgData name="Emaus Katriina" userId="e28635f8-d800-42ff-a913-92d375f1fb60" providerId="ADAL" clId="{94408D64-6471-462D-B8B2-99FD7234D253}" dt="2021-01-18T06:52:06.532" v="29"/>
          <ac:graphicFrameMkLst>
            <pc:docMk/>
            <pc:sldMk cId="1538556369" sldId="267"/>
            <ac:graphicFrameMk id="15" creationId="{7C6CA8DC-EC18-49B0-8099-FB3EF2C6368A}"/>
          </ac:graphicFrameMkLst>
        </pc:graphicFrameChg>
      </pc:sldChg>
      <pc:sldChg chg="modSp">
        <pc:chgData name="Emaus Katriina" userId="e28635f8-d800-42ff-a913-92d375f1fb60" providerId="ADAL" clId="{94408D64-6471-462D-B8B2-99FD7234D253}" dt="2021-01-18T06:52:07.324" v="30"/>
        <pc:sldMkLst>
          <pc:docMk/>
          <pc:sldMk cId="273463712" sldId="268"/>
        </pc:sldMkLst>
        <pc:graphicFrameChg chg="mod">
          <ac:chgData name="Emaus Katriina" userId="e28635f8-d800-42ff-a913-92d375f1fb60" providerId="ADAL" clId="{94408D64-6471-462D-B8B2-99FD7234D253}" dt="2021-01-18T06:52:07.324" v="30"/>
          <ac:graphicFrameMkLst>
            <pc:docMk/>
            <pc:sldMk cId="273463712" sldId="268"/>
            <ac:graphicFrameMk id="11" creationId="{A00700F2-646C-4C3E-A59A-326C7BAC5507}"/>
          </ac:graphicFrameMkLst>
        </pc:graphicFrameChg>
      </pc:sldChg>
      <pc:sldChg chg="modSp">
        <pc:chgData name="Emaus Katriina" userId="e28635f8-d800-42ff-a913-92d375f1fb60" providerId="ADAL" clId="{94408D64-6471-462D-B8B2-99FD7234D253}" dt="2021-01-18T06:52:07.915" v="31"/>
        <pc:sldMkLst>
          <pc:docMk/>
          <pc:sldMk cId="856746982" sldId="269"/>
        </pc:sldMkLst>
        <pc:graphicFrameChg chg="mod">
          <ac:chgData name="Emaus Katriina" userId="e28635f8-d800-42ff-a913-92d375f1fb60" providerId="ADAL" clId="{94408D64-6471-462D-B8B2-99FD7234D253}" dt="2021-01-18T06:52:07.915" v="31"/>
          <ac:graphicFrameMkLst>
            <pc:docMk/>
            <pc:sldMk cId="856746982" sldId="269"/>
            <ac:graphicFrameMk id="11" creationId="{EB4397A9-4577-4E2D-9E9B-01E531CF9410}"/>
          </ac:graphicFrameMkLst>
        </pc:graphicFrameChg>
      </pc:sldChg>
      <pc:sldChg chg="modSp">
        <pc:chgData name="Emaus Katriina" userId="e28635f8-d800-42ff-a913-92d375f1fb60" providerId="ADAL" clId="{94408D64-6471-462D-B8B2-99FD7234D253}" dt="2021-01-18T06:52:08.497" v="32"/>
        <pc:sldMkLst>
          <pc:docMk/>
          <pc:sldMk cId="2825233040" sldId="270"/>
        </pc:sldMkLst>
        <pc:graphicFrameChg chg="mod">
          <ac:chgData name="Emaus Katriina" userId="e28635f8-d800-42ff-a913-92d375f1fb60" providerId="ADAL" clId="{94408D64-6471-462D-B8B2-99FD7234D253}" dt="2021-01-18T06:52:08.497" v="32"/>
          <ac:graphicFrameMkLst>
            <pc:docMk/>
            <pc:sldMk cId="2825233040" sldId="270"/>
            <ac:graphicFrameMk id="11" creationId="{231D31A1-3DCF-4263-9B80-6ED5D2F111B3}"/>
          </ac:graphicFrameMkLst>
        </pc:graphicFrameChg>
      </pc:sldChg>
      <pc:sldChg chg="modSp">
        <pc:chgData name="Emaus Katriina" userId="e28635f8-d800-42ff-a913-92d375f1fb60" providerId="ADAL" clId="{94408D64-6471-462D-B8B2-99FD7234D253}" dt="2021-01-18T06:52:09.021" v="33"/>
        <pc:sldMkLst>
          <pc:docMk/>
          <pc:sldMk cId="2806330046" sldId="271"/>
        </pc:sldMkLst>
        <pc:graphicFrameChg chg="mod">
          <ac:chgData name="Emaus Katriina" userId="e28635f8-d800-42ff-a913-92d375f1fb60" providerId="ADAL" clId="{94408D64-6471-462D-B8B2-99FD7234D253}" dt="2021-01-18T06:52:09.021" v="33"/>
          <ac:graphicFrameMkLst>
            <pc:docMk/>
            <pc:sldMk cId="2806330046" sldId="271"/>
            <ac:graphicFrameMk id="11" creationId="{F42B7BED-3AB2-4374-B446-527DDB1A9C1B}"/>
          </ac:graphicFrameMkLst>
        </pc:graphicFrameChg>
      </pc:sldChg>
      <pc:sldChg chg="modSp">
        <pc:chgData name="Emaus Katriina" userId="e28635f8-d800-42ff-a913-92d375f1fb60" providerId="ADAL" clId="{94408D64-6471-462D-B8B2-99FD7234D253}" dt="2021-01-18T06:52:09.511" v="34"/>
        <pc:sldMkLst>
          <pc:docMk/>
          <pc:sldMk cId="632360914" sldId="272"/>
        </pc:sldMkLst>
        <pc:graphicFrameChg chg="mod">
          <ac:chgData name="Emaus Katriina" userId="e28635f8-d800-42ff-a913-92d375f1fb60" providerId="ADAL" clId="{94408D64-6471-462D-B8B2-99FD7234D253}" dt="2021-01-18T06:52:09.511" v="34"/>
          <ac:graphicFrameMkLst>
            <pc:docMk/>
            <pc:sldMk cId="632360914" sldId="272"/>
            <ac:graphicFrameMk id="11" creationId="{879E16C8-6810-4E03-91C6-E112BDDB235A}"/>
          </ac:graphicFrameMkLst>
        </pc:graphicFrameChg>
      </pc:sldChg>
      <pc:sldChg chg="modSp">
        <pc:chgData name="Emaus Katriina" userId="e28635f8-d800-42ff-a913-92d375f1fb60" providerId="ADAL" clId="{94408D64-6471-462D-B8B2-99FD7234D253}" dt="2021-01-18T06:52:10.030" v="35"/>
        <pc:sldMkLst>
          <pc:docMk/>
          <pc:sldMk cId="860414274" sldId="273"/>
        </pc:sldMkLst>
        <pc:graphicFrameChg chg="mod">
          <ac:chgData name="Emaus Katriina" userId="e28635f8-d800-42ff-a913-92d375f1fb60" providerId="ADAL" clId="{94408D64-6471-462D-B8B2-99FD7234D253}" dt="2021-01-18T06:52:10.030" v="35"/>
          <ac:graphicFrameMkLst>
            <pc:docMk/>
            <pc:sldMk cId="860414274" sldId="273"/>
            <ac:graphicFrameMk id="11" creationId="{62167E29-B991-4E85-9C72-29C1C901CC5F}"/>
          </ac:graphicFrameMkLst>
        </pc:graphicFrameChg>
      </pc:sldChg>
      <pc:sldChg chg="modSp">
        <pc:chgData name="Emaus Katriina" userId="e28635f8-d800-42ff-a913-92d375f1fb60" providerId="ADAL" clId="{94408D64-6471-462D-B8B2-99FD7234D253}" dt="2021-01-18T06:52:00.297" v="19"/>
        <pc:sldMkLst>
          <pc:docMk/>
          <pc:sldMk cId="1941248553" sldId="274"/>
        </pc:sldMkLst>
        <pc:graphicFrameChg chg="mod">
          <ac:chgData name="Emaus Katriina" userId="e28635f8-d800-42ff-a913-92d375f1fb60" providerId="ADAL" clId="{94408D64-6471-462D-B8B2-99FD7234D253}" dt="2021-01-18T06:52:00.297" v="19"/>
          <ac:graphicFrameMkLst>
            <pc:docMk/>
            <pc:sldMk cId="1941248553" sldId="274"/>
            <ac:graphicFrameMk id="11" creationId="{7E2BAE1F-40C2-43C0-BF43-5036D58D6D21}"/>
          </ac:graphicFrameMkLst>
        </pc:graphicFrameChg>
      </pc:sldChg>
      <pc:sldChg chg="modSp">
        <pc:chgData name="Emaus Katriina" userId="e28635f8-d800-42ff-a913-92d375f1fb60" providerId="ADAL" clId="{94408D64-6471-462D-B8B2-99FD7234D253}" dt="2021-01-18T06:52:01.115" v="21"/>
        <pc:sldMkLst>
          <pc:docMk/>
          <pc:sldMk cId="1375461628" sldId="275"/>
        </pc:sldMkLst>
        <pc:graphicFrameChg chg="mod">
          <ac:chgData name="Emaus Katriina" userId="e28635f8-d800-42ff-a913-92d375f1fb60" providerId="ADAL" clId="{94408D64-6471-462D-B8B2-99FD7234D253}" dt="2021-01-18T06:52:01.115" v="21"/>
          <ac:graphicFrameMkLst>
            <pc:docMk/>
            <pc:sldMk cId="1375461628" sldId="275"/>
            <ac:graphicFrameMk id="12" creationId="{C02B4F7C-AD88-4EA8-AECF-FA8E41979996}"/>
          </ac:graphicFrameMkLst>
        </pc:graphicFrameChg>
      </pc:sldChg>
      <pc:sldChg chg="modSp">
        <pc:chgData name="Emaus Katriina" userId="e28635f8-d800-42ff-a913-92d375f1fb60" providerId="ADAL" clId="{94408D64-6471-462D-B8B2-99FD7234D253}" dt="2021-01-18T06:52:00.701" v="20"/>
        <pc:sldMkLst>
          <pc:docMk/>
          <pc:sldMk cId="1629380301" sldId="276"/>
        </pc:sldMkLst>
        <pc:graphicFrameChg chg="mod">
          <ac:chgData name="Emaus Katriina" userId="e28635f8-d800-42ff-a913-92d375f1fb60" providerId="ADAL" clId="{94408D64-6471-462D-B8B2-99FD7234D253}" dt="2021-01-18T06:52:00.701" v="20"/>
          <ac:graphicFrameMkLst>
            <pc:docMk/>
            <pc:sldMk cId="1629380301" sldId="276"/>
            <ac:graphicFrameMk id="11" creationId="{AB0EE633-98EE-4B86-8F06-ECABADD7E928}"/>
          </ac:graphicFrameMkLst>
        </pc:graphicFrameChg>
      </pc:sldChg>
      <pc:sldChg chg="modSp">
        <pc:chgData name="Emaus Katriina" userId="e28635f8-d800-42ff-a913-92d375f1fb60" providerId="ADAL" clId="{94408D64-6471-462D-B8B2-99FD7234D253}" dt="2021-01-18T06:52:02.120" v="22"/>
        <pc:sldMkLst>
          <pc:docMk/>
          <pc:sldMk cId="675094320" sldId="277"/>
        </pc:sldMkLst>
        <pc:graphicFrameChg chg="mod">
          <ac:chgData name="Emaus Katriina" userId="e28635f8-d800-42ff-a913-92d375f1fb60" providerId="ADAL" clId="{94408D64-6471-462D-B8B2-99FD7234D253}" dt="2021-01-18T06:52:02.120" v="22"/>
          <ac:graphicFrameMkLst>
            <pc:docMk/>
            <pc:sldMk cId="675094320" sldId="277"/>
            <ac:graphicFrameMk id="12" creationId="{AA299997-FF80-4706-B82D-E65CE966E2BB}"/>
          </ac:graphicFrameMkLst>
        </pc:graphicFrameChg>
      </pc:sldChg>
      <pc:sldChg chg="modSp">
        <pc:chgData name="Emaus Katriina" userId="e28635f8-d800-42ff-a913-92d375f1fb60" providerId="ADAL" clId="{94408D64-6471-462D-B8B2-99FD7234D253}" dt="2021-01-18T06:52:02.720" v="23"/>
        <pc:sldMkLst>
          <pc:docMk/>
          <pc:sldMk cId="2197126578" sldId="278"/>
        </pc:sldMkLst>
        <pc:graphicFrameChg chg="mod">
          <ac:chgData name="Emaus Katriina" userId="e28635f8-d800-42ff-a913-92d375f1fb60" providerId="ADAL" clId="{94408D64-6471-462D-B8B2-99FD7234D253}" dt="2021-01-18T06:52:02.720" v="23"/>
          <ac:graphicFrameMkLst>
            <pc:docMk/>
            <pc:sldMk cId="2197126578" sldId="278"/>
            <ac:graphicFrameMk id="11" creationId="{F077E93E-0165-48D3-93CF-59717D3C0A31}"/>
          </ac:graphicFrameMkLst>
        </pc:graphicFrameChg>
      </pc:sldChg>
      <pc:sldChg chg="modSp">
        <pc:chgData name="Emaus Katriina" userId="e28635f8-d800-42ff-a913-92d375f1fb60" providerId="ADAL" clId="{94408D64-6471-462D-B8B2-99FD7234D253}" dt="2021-01-18T06:52:04.696" v="26"/>
        <pc:sldMkLst>
          <pc:docMk/>
          <pc:sldMk cId="2102977637" sldId="279"/>
        </pc:sldMkLst>
        <pc:graphicFrameChg chg="mod">
          <ac:chgData name="Emaus Katriina" userId="e28635f8-d800-42ff-a913-92d375f1fb60" providerId="ADAL" clId="{94408D64-6471-462D-B8B2-99FD7234D253}" dt="2021-01-18T06:52:04.696" v="26"/>
          <ac:graphicFrameMkLst>
            <pc:docMk/>
            <pc:sldMk cId="2102977637" sldId="279"/>
            <ac:graphicFrameMk id="12" creationId="{1E9A2289-2916-497D-B4AD-28F8484F4EE4}"/>
          </ac:graphicFrameMkLst>
        </pc:graphicFrameChg>
      </pc:sldChg>
      <pc:sldChg chg="modSp">
        <pc:chgData name="Emaus Katriina" userId="e28635f8-d800-42ff-a913-92d375f1fb60" providerId="ADAL" clId="{94408D64-6471-462D-B8B2-99FD7234D253}" dt="2021-01-18T06:52:05.253" v="27"/>
        <pc:sldMkLst>
          <pc:docMk/>
          <pc:sldMk cId="3516796208" sldId="280"/>
        </pc:sldMkLst>
        <pc:graphicFrameChg chg="mod">
          <ac:chgData name="Emaus Katriina" userId="e28635f8-d800-42ff-a913-92d375f1fb60" providerId="ADAL" clId="{94408D64-6471-462D-B8B2-99FD7234D253}" dt="2021-01-18T06:52:05.253" v="27"/>
          <ac:graphicFrameMkLst>
            <pc:docMk/>
            <pc:sldMk cId="3516796208" sldId="280"/>
            <ac:graphicFrameMk id="12" creationId="{B1C744D3-BBDF-45CF-8215-F96BA25BD8D0}"/>
          </ac:graphicFrameMkLst>
        </pc:graphicFrameChg>
      </pc:sldChg>
    </pc:docChg>
  </pc:docChgLst>
  <pc:docChgLst>
    <pc:chgData name="Emaus Katriina" userId="e28635f8-d800-42ff-a913-92d375f1fb60" providerId="ADAL" clId="{E6E74B0F-F5F0-469D-B24C-1117CE2E90DA}"/>
    <pc:docChg chg="modSld">
      <pc:chgData name="Emaus Katriina" userId="e28635f8-d800-42ff-a913-92d375f1fb60" providerId="ADAL" clId="{E6E74B0F-F5F0-469D-B24C-1117CE2E90DA}" dt="2020-06-22T06:10:20.991" v="35"/>
      <pc:docMkLst>
        <pc:docMk/>
      </pc:docMkLst>
      <pc:sldChg chg="modSp">
        <pc:chgData name="Emaus Katriina" userId="e28635f8-d800-42ff-a913-92d375f1fb60" providerId="ADAL" clId="{E6E74B0F-F5F0-469D-B24C-1117CE2E90DA}" dt="2020-06-22T06:09:52.121" v="18"/>
        <pc:sldMkLst>
          <pc:docMk/>
          <pc:sldMk cId="1206644979" sldId="257"/>
        </pc:sldMkLst>
        <pc:graphicFrameChg chg="mod">
          <ac:chgData name="Emaus Katriina" userId="e28635f8-d800-42ff-a913-92d375f1fb60" providerId="ADAL" clId="{E6E74B0F-F5F0-469D-B24C-1117CE2E90DA}" dt="2020-06-22T06:09:52.121" v="18"/>
          <ac:graphicFrameMkLst>
            <pc:docMk/>
            <pc:sldMk cId="1206644979" sldId="257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6E74B0F-F5F0-469D-B24C-1117CE2E90DA}" dt="2020-06-22T06:09:57.323" v="24"/>
        <pc:sldMkLst>
          <pc:docMk/>
          <pc:sldMk cId="1918050049" sldId="262"/>
        </pc:sldMkLst>
        <pc:graphicFrameChg chg="mod">
          <ac:chgData name="Emaus Katriina" userId="e28635f8-d800-42ff-a913-92d375f1fb60" providerId="ADAL" clId="{E6E74B0F-F5F0-469D-B24C-1117CE2E90DA}" dt="2020-06-22T06:09:57.323" v="24"/>
          <ac:graphicFrameMkLst>
            <pc:docMk/>
            <pc:sldMk cId="1918050049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6E74B0F-F5F0-469D-B24C-1117CE2E90DA}" dt="2020-06-22T06:09:57.797" v="25"/>
        <pc:sldMkLst>
          <pc:docMk/>
          <pc:sldMk cId="2515183845" sldId="263"/>
        </pc:sldMkLst>
        <pc:graphicFrameChg chg="mod">
          <ac:chgData name="Emaus Katriina" userId="e28635f8-d800-42ff-a913-92d375f1fb60" providerId="ADAL" clId="{E6E74B0F-F5F0-469D-B24C-1117CE2E90DA}" dt="2020-06-22T06:09:57.797" v="25"/>
          <ac:graphicFrameMkLst>
            <pc:docMk/>
            <pc:sldMk cId="2515183845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6E74B0F-F5F0-469D-B24C-1117CE2E90DA}" dt="2020-06-22T06:09:59.552" v="28"/>
        <pc:sldMkLst>
          <pc:docMk/>
          <pc:sldMk cId="246678502" sldId="266"/>
        </pc:sldMkLst>
        <pc:graphicFrameChg chg="mod">
          <ac:chgData name="Emaus Katriina" userId="e28635f8-d800-42ff-a913-92d375f1fb60" providerId="ADAL" clId="{E6E74B0F-F5F0-469D-B24C-1117CE2E90DA}" dt="2020-06-22T06:09:59.552" v="28"/>
          <ac:graphicFrameMkLst>
            <pc:docMk/>
            <pc:sldMk cId="246678502" sldId="266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6E74B0F-F5F0-469D-B24C-1117CE2E90DA}" dt="2020-06-22T06:10:01.861" v="29"/>
        <pc:sldMkLst>
          <pc:docMk/>
          <pc:sldMk cId="1538556369" sldId="267"/>
        </pc:sldMkLst>
        <pc:graphicFrameChg chg="mod">
          <ac:chgData name="Emaus Katriina" userId="e28635f8-d800-42ff-a913-92d375f1fb60" providerId="ADAL" clId="{E6E74B0F-F5F0-469D-B24C-1117CE2E90DA}" dt="2020-06-22T06:10:01.861" v="29"/>
          <ac:graphicFrameMkLst>
            <pc:docMk/>
            <pc:sldMk cId="1538556369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6E74B0F-F5F0-469D-B24C-1117CE2E90DA}" dt="2020-06-22T06:10:13.570" v="30"/>
        <pc:sldMkLst>
          <pc:docMk/>
          <pc:sldMk cId="273463712" sldId="268"/>
        </pc:sldMkLst>
        <pc:graphicFrameChg chg="mod">
          <ac:chgData name="Emaus Katriina" userId="e28635f8-d800-42ff-a913-92d375f1fb60" providerId="ADAL" clId="{E6E74B0F-F5F0-469D-B24C-1117CE2E90DA}" dt="2020-06-22T06:10:13.570" v="30"/>
          <ac:graphicFrameMkLst>
            <pc:docMk/>
            <pc:sldMk cId="273463712" sldId="268"/>
            <ac:graphicFrameMk id="12" creationId="{FD5ECE80-457D-4FCF-A0F1-8A03FB0A62B9}"/>
          </ac:graphicFrameMkLst>
        </pc:graphicFrameChg>
      </pc:sldChg>
      <pc:sldChg chg="modSp">
        <pc:chgData name="Emaus Katriina" userId="e28635f8-d800-42ff-a913-92d375f1fb60" providerId="ADAL" clId="{E6E74B0F-F5F0-469D-B24C-1117CE2E90DA}" dt="2020-06-22T06:10:16.195" v="31"/>
        <pc:sldMkLst>
          <pc:docMk/>
          <pc:sldMk cId="856746982" sldId="269"/>
        </pc:sldMkLst>
        <pc:graphicFrameChg chg="mod">
          <ac:chgData name="Emaus Katriina" userId="e28635f8-d800-42ff-a913-92d375f1fb60" providerId="ADAL" clId="{E6E74B0F-F5F0-469D-B24C-1117CE2E90DA}" dt="2020-06-22T06:10:16.195" v="31"/>
          <ac:graphicFrameMkLst>
            <pc:docMk/>
            <pc:sldMk cId="856746982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6E74B0F-F5F0-469D-B24C-1117CE2E90DA}" dt="2020-06-22T06:10:17.294" v="32"/>
        <pc:sldMkLst>
          <pc:docMk/>
          <pc:sldMk cId="2825233040" sldId="270"/>
        </pc:sldMkLst>
        <pc:graphicFrameChg chg="mod">
          <ac:chgData name="Emaus Katriina" userId="e28635f8-d800-42ff-a913-92d375f1fb60" providerId="ADAL" clId="{E6E74B0F-F5F0-469D-B24C-1117CE2E90DA}" dt="2020-06-22T06:10:17.294" v="32"/>
          <ac:graphicFrameMkLst>
            <pc:docMk/>
            <pc:sldMk cId="2825233040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6E74B0F-F5F0-469D-B24C-1117CE2E90DA}" dt="2020-06-22T06:10:18.781" v="33"/>
        <pc:sldMkLst>
          <pc:docMk/>
          <pc:sldMk cId="2806330046" sldId="271"/>
        </pc:sldMkLst>
        <pc:graphicFrameChg chg="mod">
          <ac:chgData name="Emaus Katriina" userId="e28635f8-d800-42ff-a913-92d375f1fb60" providerId="ADAL" clId="{E6E74B0F-F5F0-469D-B24C-1117CE2E90DA}" dt="2020-06-22T06:10:18.781" v="33"/>
          <ac:graphicFrameMkLst>
            <pc:docMk/>
            <pc:sldMk cId="28063300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6E74B0F-F5F0-469D-B24C-1117CE2E90DA}" dt="2020-06-22T06:10:20.157" v="34"/>
        <pc:sldMkLst>
          <pc:docMk/>
          <pc:sldMk cId="632360914" sldId="272"/>
        </pc:sldMkLst>
        <pc:graphicFrameChg chg="mod">
          <ac:chgData name="Emaus Katriina" userId="e28635f8-d800-42ff-a913-92d375f1fb60" providerId="ADAL" clId="{E6E74B0F-F5F0-469D-B24C-1117CE2E90DA}" dt="2020-06-22T06:10:20.157" v="34"/>
          <ac:graphicFrameMkLst>
            <pc:docMk/>
            <pc:sldMk cId="632360914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6E74B0F-F5F0-469D-B24C-1117CE2E90DA}" dt="2020-06-22T06:10:20.991" v="35"/>
        <pc:sldMkLst>
          <pc:docMk/>
          <pc:sldMk cId="860414274" sldId="273"/>
        </pc:sldMkLst>
        <pc:graphicFrameChg chg="mod">
          <ac:chgData name="Emaus Katriina" userId="e28635f8-d800-42ff-a913-92d375f1fb60" providerId="ADAL" clId="{E6E74B0F-F5F0-469D-B24C-1117CE2E90DA}" dt="2020-06-22T06:10:20.991" v="35"/>
          <ac:graphicFrameMkLst>
            <pc:docMk/>
            <pc:sldMk cId="860414274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6E74B0F-F5F0-469D-B24C-1117CE2E90DA}" dt="2020-06-22T06:09:52.690" v="19"/>
        <pc:sldMkLst>
          <pc:docMk/>
          <pc:sldMk cId="1941248553" sldId="274"/>
        </pc:sldMkLst>
        <pc:graphicFrameChg chg="mod">
          <ac:chgData name="Emaus Katriina" userId="e28635f8-d800-42ff-a913-92d375f1fb60" providerId="ADAL" clId="{E6E74B0F-F5F0-469D-B24C-1117CE2E90DA}" dt="2020-06-22T06:09:52.690" v="19"/>
          <ac:graphicFrameMkLst>
            <pc:docMk/>
            <pc:sldMk cId="1941248553" sldId="274"/>
            <ac:graphicFrameMk id="11" creationId="{7E2BAE1F-40C2-43C0-BF43-5036D58D6D21}"/>
          </ac:graphicFrameMkLst>
        </pc:graphicFrameChg>
      </pc:sldChg>
      <pc:sldChg chg="modSp">
        <pc:chgData name="Emaus Katriina" userId="e28635f8-d800-42ff-a913-92d375f1fb60" providerId="ADAL" clId="{E6E74B0F-F5F0-469D-B24C-1117CE2E90DA}" dt="2020-06-22T06:09:53.894" v="21"/>
        <pc:sldMkLst>
          <pc:docMk/>
          <pc:sldMk cId="1375461628" sldId="275"/>
        </pc:sldMkLst>
        <pc:graphicFrameChg chg="mod">
          <ac:chgData name="Emaus Katriina" userId="e28635f8-d800-42ff-a913-92d375f1fb60" providerId="ADAL" clId="{E6E74B0F-F5F0-469D-B24C-1117CE2E90DA}" dt="2020-06-22T06:09:53.894" v="21"/>
          <ac:graphicFrameMkLst>
            <pc:docMk/>
            <pc:sldMk cId="1375461628" sldId="275"/>
            <ac:graphicFrameMk id="12" creationId="{C02B4F7C-AD88-4EA8-AECF-FA8E41979996}"/>
          </ac:graphicFrameMkLst>
        </pc:graphicFrameChg>
      </pc:sldChg>
      <pc:sldChg chg="modSp">
        <pc:chgData name="Emaus Katriina" userId="e28635f8-d800-42ff-a913-92d375f1fb60" providerId="ADAL" clId="{E6E74B0F-F5F0-469D-B24C-1117CE2E90DA}" dt="2020-06-22T06:09:53.235" v="20"/>
        <pc:sldMkLst>
          <pc:docMk/>
          <pc:sldMk cId="1629380301" sldId="276"/>
        </pc:sldMkLst>
        <pc:graphicFrameChg chg="mod">
          <ac:chgData name="Emaus Katriina" userId="e28635f8-d800-42ff-a913-92d375f1fb60" providerId="ADAL" clId="{E6E74B0F-F5F0-469D-B24C-1117CE2E90DA}" dt="2020-06-22T06:09:53.235" v="20"/>
          <ac:graphicFrameMkLst>
            <pc:docMk/>
            <pc:sldMk cId="1629380301" sldId="276"/>
            <ac:graphicFrameMk id="11" creationId="{AB0EE633-98EE-4B86-8F06-ECABADD7E928}"/>
          </ac:graphicFrameMkLst>
        </pc:graphicFrameChg>
      </pc:sldChg>
      <pc:sldChg chg="modSp">
        <pc:chgData name="Emaus Katriina" userId="e28635f8-d800-42ff-a913-92d375f1fb60" providerId="ADAL" clId="{E6E74B0F-F5F0-469D-B24C-1117CE2E90DA}" dt="2020-06-22T06:09:55.155" v="22"/>
        <pc:sldMkLst>
          <pc:docMk/>
          <pc:sldMk cId="675094320" sldId="277"/>
        </pc:sldMkLst>
        <pc:graphicFrameChg chg="mod">
          <ac:chgData name="Emaus Katriina" userId="e28635f8-d800-42ff-a913-92d375f1fb60" providerId="ADAL" clId="{E6E74B0F-F5F0-469D-B24C-1117CE2E90DA}" dt="2020-06-22T06:09:55.155" v="22"/>
          <ac:graphicFrameMkLst>
            <pc:docMk/>
            <pc:sldMk cId="675094320" sldId="277"/>
            <ac:graphicFrameMk id="11" creationId="{6C7812AD-A4EB-45F5-8011-CA29437D9331}"/>
          </ac:graphicFrameMkLst>
        </pc:graphicFrameChg>
      </pc:sldChg>
      <pc:sldChg chg="modSp">
        <pc:chgData name="Emaus Katriina" userId="e28635f8-d800-42ff-a913-92d375f1fb60" providerId="ADAL" clId="{E6E74B0F-F5F0-469D-B24C-1117CE2E90DA}" dt="2020-06-22T06:09:56.869" v="23"/>
        <pc:sldMkLst>
          <pc:docMk/>
          <pc:sldMk cId="2197126578" sldId="278"/>
        </pc:sldMkLst>
        <pc:graphicFrameChg chg="mod">
          <ac:chgData name="Emaus Katriina" userId="e28635f8-d800-42ff-a913-92d375f1fb60" providerId="ADAL" clId="{E6E74B0F-F5F0-469D-B24C-1117CE2E90DA}" dt="2020-06-22T06:09:56.869" v="23"/>
          <ac:graphicFrameMkLst>
            <pc:docMk/>
            <pc:sldMk cId="2197126578" sldId="278"/>
            <ac:graphicFrameMk id="19" creationId="{7D3FCC08-3A94-498F-9461-CD6BFB4A7F7B}"/>
          </ac:graphicFrameMkLst>
        </pc:graphicFrameChg>
      </pc:sldChg>
      <pc:sldChg chg="modSp">
        <pc:chgData name="Emaus Katriina" userId="e28635f8-d800-42ff-a913-92d375f1fb60" providerId="ADAL" clId="{E6E74B0F-F5F0-469D-B24C-1117CE2E90DA}" dt="2020-06-22T06:09:58.280" v="26"/>
        <pc:sldMkLst>
          <pc:docMk/>
          <pc:sldMk cId="2102977637" sldId="279"/>
        </pc:sldMkLst>
        <pc:graphicFrameChg chg="mod">
          <ac:chgData name="Emaus Katriina" userId="e28635f8-d800-42ff-a913-92d375f1fb60" providerId="ADAL" clId="{E6E74B0F-F5F0-469D-B24C-1117CE2E90DA}" dt="2020-06-22T06:09:58.280" v="26"/>
          <ac:graphicFrameMkLst>
            <pc:docMk/>
            <pc:sldMk cId="2102977637" sldId="279"/>
            <ac:graphicFrameMk id="11" creationId="{AA0EB232-84F2-4641-850E-DC8E0D5CBDA1}"/>
          </ac:graphicFrameMkLst>
        </pc:graphicFrameChg>
      </pc:sldChg>
      <pc:sldChg chg="modSp">
        <pc:chgData name="Emaus Katriina" userId="e28635f8-d800-42ff-a913-92d375f1fb60" providerId="ADAL" clId="{E6E74B0F-F5F0-469D-B24C-1117CE2E90DA}" dt="2020-06-22T06:09:58.800" v="27"/>
        <pc:sldMkLst>
          <pc:docMk/>
          <pc:sldMk cId="3516796208" sldId="280"/>
        </pc:sldMkLst>
        <pc:graphicFrameChg chg="mod">
          <ac:chgData name="Emaus Katriina" userId="e28635f8-d800-42ff-a913-92d375f1fb60" providerId="ADAL" clId="{E6E74B0F-F5F0-469D-B24C-1117CE2E90DA}" dt="2020-06-22T06:09:58.800" v="27"/>
          <ac:graphicFrameMkLst>
            <pc:docMk/>
            <pc:sldMk cId="3516796208" sldId="280"/>
            <ac:graphicFrameMk id="11" creationId="{1FB32001-A84F-4171-8C5F-93CCE767E991}"/>
          </ac:graphicFrameMkLst>
        </pc:graphicFrameChg>
      </pc:sldChg>
    </pc:docChg>
  </pc:docChgLst>
  <pc:docChgLst>
    <pc:chgData name="Bothas Noel" userId="640fe2f2-ced6-413a-a001-3e9f54fbd529" providerId="ADAL" clId="{13A34362-AC3F-4D5D-B1F3-FA2ADDF430D7}"/>
    <pc:docChg chg="custSel modSld">
      <pc:chgData name="Bothas Noel" userId="640fe2f2-ced6-413a-a001-3e9f54fbd529" providerId="ADAL" clId="{13A34362-AC3F-4D5D-B1F3-FA2ADDF430D7}" dt="2023-06-29T06:01:50.845" v="106"/>
      <pc:docMkLst>
        <pc:docMk/>
      </pc:docMkLst>
      <pc:sldChg chg="addSp delSp modSp mod">
        <pc:chgData name="Bothas Noel" userId="640fe2f2-ced6-413a-a001-3e9f54fbd529" providerId="ADAL" clId="{13A34362-AC3F-4D5D-B1F3-FA2ADDF430D7}" dt="2023-06-29T05:29:45.801" v="3"/>
        <pc:sldMkLst>
          <pc:docMk/>
          <pc:sldMk cId="1206644979" sldId="257"/>
        </pc:sldMkLst>
        <pc:spChg chg="add del mod">
          <ac:chgData name="Bothas Noel" userId="640fe2f2-ced6-413a-a001-3e9f54fbd529" providerId="ADAL" clId="{13A34362-AC3F-4D5D-B1F3-FA2ADDF430D7}" dt="2023-06-29T05:29:45.801" v="3"/>
          <ac:spMkLst>
            <pc:docMk/>
            <pc:sldMk cId="1206644979" sldId="257"/>
            <ac:spMk id="8" creationId="{C58934F1-C516-8FE9-D704-CA813084EBD6}"/>
          </ac:spMkLst>
        </pc:spChg>
        <pc:graphicFrameChg chg="add del mod">
          <ac:chgData name="Bothas Noel" userId="640fe2f2-ced6-413a-a001-3e9f54fbd529" providerId="ADAL" clId="{13A34362-AC3F-4D5D-B1F3-FA2ADDF430D7}" dt="2023-06-29T05:29:44.558" v="2" actId="21"/>
          <ac:graphicFrameMkLst>
            <pc:docMk/>
            <pc:sldMk cId="1206644979" sldId="257"/>
            <ac:graphicFrameMk id="9" creationId="{1899ED8A-757B-559A-02FB-4F4E0243ECE7}"/>
          </ac:graphicFrameMkLst>
        </pc:graphicFrameChg>
        <pc:graphicFrameChg chg="add mod">
          <ac:chgData name="Bothas Noel" userId="640fe2f2-ced6-413a-a001-3e9f54fbd529" providerId="ADAL" clId="{13A34362-AC3F-4D5D-B1F3-FA2ADDF430D7}" dt="2023-06-29T05:29:45.801" v="3"/>
          <ac:graphicFrameMkLst>
            <pc:docMk/>
            <pc:sldMk cId="1206644979" sldId="257"/>
            <ac:graphicFrameMk id="10" creationId="{702CE791-D693-0058-38B0-52F32DF5F7CE}"/>
          </ac:graphicFrameMkLst>
        </pc:graphicFrameChg>
        <pc:graphicFrameChg chg="del">
          <ac:chgData name="Bothas Noel" userId="640fe2f2-ced6-413a-a001-3e9f54fbd529" providerId="ADAL" clId="{13A34362-AC3F-4D5D-B1F3-FA2ADDF430D7}" dt="2023-06-29T05:29:41.477" v="0" actId="478"/>
          <ac:graphicFrameMkLst>
            <pc:docMk/>
            <pc:sldMk cId="1206644979" sldId="257"/>
            <ac:graphicFrameMk id="11" creationId="{00000000-0000-0000-0000-000000000000}"/>
          </ac:graphicFrameMkLst>
        </pc:graphicFrameChg>
      </pc:sldChg>
      <pc:sldChg chg="addSp delSp modSp mod">
        <pc:chgData name="Bothas Noel" userId="640fe2f2-ced6-413a-a001-3e9f54fbd529" providerId="ADAL" clId="{13A34362-AC3F-4D5D-B1F3-FA2ADDF430D7}" dt="2023-06-29T05:49:17.042" v="41"/>
        <pc:sldMkLst>
          <pc:docMk/>
          <pc:sldMk cId="1918050049" sldId="262"/>
        </pc:sldMkLst>
        <pc:spChg chg="add del mod">
          <ac:chgData name="Bothas Noel" userId="640fe2f2-ced6-413a-a001-3e9f54fbd529" providerId="ADAL" clId="{13A34362-AC3F-4D5D-B1F3-FA2ADDF430D7}" dt="2023-06-29T05:47:54.434" v="35"/>
          <ac:spMkLst>
            <pc:docMk/>
            <pc:sldMk cId="1918050049" sldId="262"/>
            <ac:spMk id="8" creationId="{466FB786-6695-54A7-277E-5F69F7A65E30}"/>
          </ac:spMkLst>
        </pc:spChg>
        <pc:graphicFrameChg chg="add del mod">
          <ac:chgData name="Bothas Noel" userId="640fe2f2-ced6-413a-a001-3e9f54fbd529" providerId="ADAL" clId="{13A34362-AC3F-4D5D-B1F3-FA2ADDF430D7}" dt="2023-06-29T05:47:53.121" v="34" actId="21"/>
          <ac:graphicFrameMkLst>
            <pc:docMk/>
            <pc:sldMk cId="1918050049" sldId="262"/>
            <ac:graphicFrameMk id="9" creationId="{25373B2D-6F10-02D9-0E71-F9E1875FA593}"/>
          </ac:graphicFrameMkLst>
        </pc:graphicFrameChg>
        <pc:graphicFrameChg chg="add mod">
          <ac:chgData name="Bothas Noel" userId="640fe2f2-ced6-413a-a001-3e9f54fbd529" providerId="ADAL" clId="{13A34362-AC3F-4D5D-B1F3-FA2ADDF430D7}" dt="2023-06-29T05:49:17.042" v="41"/>
          <ac:graphicFrameMkLst>
            <pc:docMk/>
            <pc:sldMk cId="1918050049" sldId="262"/>
            <ac:graphicFrameMk id="10" creationId="{B33E80E9-350A-6067-0F72-7FA6606E5378}"/>
          </ac:graphicFrameMkLst>
        </pc:graphicFrameChg>
        <pc:graphicFrameChg chg="del">
          <ac:chgData name="Bothas Noel" userId="640fe2f2-ced6-413a-a001-3e9f54fbd529" providerId="ADAL" clId="{13A34362-AC3F-4D5D-B1F3-FA2ADDF430D7}" dt="2023-06-29T05:47:51.534" v="32" actId="478"/>
          <ac:graphicFrameMkLst>
            <pc:docMk/>
            <pc:sldMk cId="1918050049" sldId="262"/>
            <ac:graphicFrameMk id="11" creationId="{E1D67CC8-2E73-4586-9B36-6402B556BBF8}"/>
          </ac:graphicFrameMkLst>
        </pc:graphicFrameChg>
      </pc:sldChg>
      <pc:sldChg chg="addSp delSp modSp mod">
        <pc:chgData name="Bothas Noel" userId="640fe2f2-ced6-413a-a001-3e9f54fbd529" providerId="ADAL" clId="{13A34362-AC3F-4D5D-B1F3-FA2ADDF430D7}" dt="2023-06-29T05:54:37.730" v="71"/>
        <pc:sldMkLst>
          <pc:docMk/>
          <pc:sldMk cId="2515183845" sldId="263"/>
        </pc:sldMkLst>
        <pc:spChg chg="add del mod">
          <ac:chgData name="Bothas Noel" userId="640fe2f2-ced6-413a-a001-3e9f54fbd529" providerId="ADAL" clId="{13A34362-AC3F-4D5D-B1F3-FA2ADDF430D7}" dt="2023-06-29T05:48:42.683" v="39"/>
          <ac:spMkLst>
            <pc:docMk/>
            <pc:sldMk cId="2515183845" sldId="263"/>
            <ac:spMk id="8" creationId="{716E0D8A-47A3-9C0C-58FA-CB45C0B53536}"/>
          </ac:spMkLst>
        </pc:spChg>
        <pc:spChg chg="add del mod">
          <ac:chgData name="Bothas Noel" userId="640fe2f2-ced6-413a-a001-3e9f54fbd529" providerId="ADAL" clId="{13A34362-AC3F-4D5D-B1F3-FA2ADDF430D7}" dt="2023-06-29T05:54:37.730" v="71"/>
          <ac:spMkLst>
            <pc:docMk/>
            <pc:sldMk cId="2515183845" sldId="263"/>
            <ac:spMk id="13" creationId="{B9765F18-905B-0199-6CBA-F54B5100CB55}"/>
          </ac:spMkLst>
        </pc:spChg>
        <pc:graphicFrameChg chg="add del mod">
          <ac:chgData name="Bothas Noel" userId="640fe2f2-ced6-413a-a001-3e9f54fbd529" providerId="ADAL" clId="{13A34362-AC3F-4D5D-B1F3-FA2ADDF430D7}" dt="2023-06-29T05:48:41.385" v="38" actId="21"/>
          <ac:graphicFrameMkLst>
            <pc:docMk/>
            <pc:sldMk cId="2515183845" sldId="263"/>
            <ac:graphicFrameMk id="9" creationId="{EB6A1D47-C400-3752-B810-00D53A311198}"/>
          </ac:graphicFrameMkLst>
        </pc:graphicFrameChg>
        <pc:graphicFrameChg chg="add del mod">
          <ac:chgData name="Bothas Noel" userId="640fe2f2-ced6-413a-a001-3e9f54fbd529" providerId="ADAL" clId="{13A34362-AC3F-4D5D-B1F3-FA2ADDF430D7}" dt="2023-06-29T05:54:35.014" v="68" actId="478"/>
          <ac:graphicFrameMkLst>
            <pc:docMk/>
            <pc:sldMk cId="2515183845" sldId="263"/>
            <ac:graphicFrameMk id="10" creationId="{3B577539-5029-B5ED-9567-A4AB4368ED5C}"/>
          </ac:graphicFrameMkLst>
        </pc:graphicFrameChg>
        <pc:graphicFrameChg chg="del">
          <ac:chgData name="Bothas Noel" userId="640fe2f2-ced6-413a-a001-3e9f54fbd529" providerId="ADAL" clId="{13A34362-AC3F-4D5D-B1F3-FA2ADDF430D7}" dt="2023-06-29T05:48:38.981" v="36" actId="478"/>
          <ac:graphicFrameMkLst>
            <pc:docMk/>
            <pc:sldMk cId="2515183845" sldId="263"/>
            <ac:graphicFrameMk id="11" creationId="{AE5CE531-2B4E-4941-899B-B620EF352223}"/>
          </ac:graphicFrameMkLst>
        </pc:graphicFrameChg>
        <pc:graphicFrameChg chg="add del mod">
          <ac:chgData name="Bothas Noel" userId="640fe2f2-ced6-413a-a001-3e9f54fbd529" providerId="ADAL" clId="{13A34362-AC3F-4D5D-B1F3-FA2ADDF430D7}" dt="2023-06-29T05:54:36.657" v="70" actId="21"/>
          <ac:graphicFrameMkLst>
            <pc:docMk/>
            <pc:sldMk cId="2515183845" sldId="263"/>
            <ac:graphicFrameMk id="14" creationId="{1FF30300-7478-2651-85A2-F220446EFAB1}"/>
          </ac:graphicFrameMkLst>
        </pc:graphicFrameChg>
        <pc:graphicFrameChg chg="add mod">
          <ac:chgData name="Bothas Noel" userId="640fe2f2-ced6-413a-a001-3e9f54fbd529" providerId="ADAL" clId="{13A34362-AC3F-4D5D-B1F3-FA2ADDF430D7}" dt="2023-06-29T05:54:37.730" v="71"/>
          <ac:graphicFrameMkLst>
            <pc:docMk/>
            <pc:sldMk cId="2515183845" sldId="263"/>
            <ac:graphicFrameMk id="15" creationId="{36095212-FB0A-99CA-31F6-D2CB2905A99E}"/>
          </ac:graphicFrameMkLst>
        </pc:graphicFrameChg>
      </pc:sldChg>
      <pc:sldChg chg="addSp delSp modSp mod">
        <pc:chgData name="Bothas Noel" userId="640fe2f2-ced6-413a-a001-3e9f54fbd529" providerId="ADAL" clId="{13A34362-AC3F-4D5D-B1F3-FA2ADDF430D7}" dt="2023-06-29T05:58:05.425" v="79"/>
        <pc:sldMkLst>
          <pc:docMk/>
          <pc:sldMk cId="246678502" sldId="266"/>
        </pc:sldMkLst>
        <pc:spChg chg="add del mod">
          <ac:chgData name="Bothas Noel" userId="640fe2f2-ced6-413a-a001-3e9f54fbd529" providerId="ADAL" clId="{13A34362-AC3F-4D5D-B1F3-FA2ADDF430D7}" dt="2023-06-29T05:51:43.882" v="55"/>
          <ac:spMkLst>
            <pc:docMk/>
            <pc:sldMk cId="246678502" sldId="266"/>
            <ac:spMk id="8" creationId="{9D5D2690-5F38-520A-CDC9-0BB2DD7904A7}"/>
          </ac:spMkLst>
        </pc:spChg>
        <pc:graphicFrameChg chg="add del mod">
          <ac:chgData name="Bothas Noel" userId="640fe2f2-ced6-413a-a001-3e9f54fbd529" providerId="ADAL" clId="{13A34362-AC3F-4D5D-B1F3-FA2ADDF430D7}" dt="2023-06-29T05:51:42.017" v="54" actId="21"/>
          <ac:graphicFrameMkLst>
            <pc:docMk/>
            <pc:sldMk cId="246678502" sldId="266"/>
            <ac:graphicFrameMk id="9" creationId="{26837FA9-CE6F-D61C-F562-FE6F016CFD03}"/>
          </ac:graphicFrameMkLst>
        </pc:graphicFrameChg>
        <pc:graphicFrameChg chg="add mod">
          <ac:chgData name="Bothas Noel" userId="640fe2f2-ced6-413a-a001-3e9f54fbd529" providerId="ADAL" clId="{13A34362-AC3F-4D5D-B1F3-FA2ADDF430D7}" dt="2023-06-29T05:58:05.425" v="79"/>
          <ac:graphicFrameMkLst>
            <pc:docMk/>
            <pc:sldMk cId="246678502" sldId="266"/>
            <ac:graphicFrameMk id="10" creationId="{EA93B4A4-0342-69A0-70B3-C5F1104D5C95}"/>
          </ac:graphicFrameMkLst>
        </pc:graphicFrameChg>
        <pc:graphicFrameChg chg="del">
          <ac:chgData name="Bothas Noel" userId="640fe2f2-ced6-413a-a001-3e9f54fbd529" providerId="ADAL" clId="{13A34362-AC3F-4D5D-B1F3-FA2ADDF430D7}" dt="2023-06-29T05:51:39.350" v="52" actId="478"/>
          <ac:graphicFrameMkLst>
            <pc:docMk/>
            <pc:sldMk cId="246678502" sldId="266"/>
            <ac:graphicFrameMk id="14" creationId="{78274AAF-4869-4512-BE64-CFBC776539A8}"/>
          </ac:graphicFrameMkLst>
        </pc:graphicFrameChg>
      </pc:sldChg>
      <pc:sldChg chg="addSp delSp modSp mod">
        <pc:chgData name="Bothas Noel" userId="640fe2f2-ced6-413a-a001-3e9f54fbd529" providerId="ADAL" clId="{13A34362-AC3F-4D5D-B1F3-FA2ADDF430D7}" dt="2023-06-29T05:52:01.988" v="59"/>
        <pc:sldMkLst>
          <pc:docMk/>
          <pc:sldMk cId="1538556369" sldId="267"/>
        </pc:sldMkLst>
        <pc:spChg chg="add del mod">
          <ac:chgData name="Bothas Noel" userId="640fe2f2-ced6-413a-a001-3e9f54fbd529" providerId="ADAL" clId="{13A34362-AC3F-4D5D-B1F3-FA2ADDF430D7}" dt="2023-06-29T05:52:01.988" v="59"/>
          <ac:spMkLst>
            <pc:docMk/>
            <pc:sldMk cId="1538556369" sldId="267"/>
            <ac:spMk id="8" creationId="{AB95D7C4-4B6F-B8B9-34EA-5C76C9C3497E}"/>
          </ac:spMkLst>
        </pc:spChg>
        <pc:graphicFrameChg chg="add del mod">
          <ac:chgData name="Bothas Noel" userId="640fe2f2-ced6-413a-a001-3e9f54fbd529" providerId="ADAL" clId="{13A34362-AC3F-4D5D-B1F3-FA2ADDF430D7}" dt="2023-06-29T05:52:00.577" v="58" actId="21"/>
          <ac:graphicFrameMkLst>
            <pc:docMk/>
            <pc:sldMk cId="1538556369" sldId="267"/>
            <ac:graphicFrameMk id="9" creationId="{57A4903E-FC8D-4AE7-E8CE-C858A9743400}"/>
          </ac:graphicFrameMkLst>
        </pc:graphicFrameChg>
        <pc:graphicFrameChg chg="add mod">
          <ac:chgData name="Bothas Noel" userId="640fe2f2-ced6-413a-a001-3e9f54fbd529" providerId="ADAL" clId="{13A34362-AC3F-4D5D-B1F3-FA2ADDF430D7}" dt="2023-06-29T05:52:01.988" v="59"/>
          <ac:graphicFrameMkLst>
            <pc:docMk/>
            <pc:sldMk cId="1538556369" sldId="267"/>
            <ac:graphicFrameMk id="10" creationId="{FC4227AA-DA5F-CE31-00FA-CFBB96793B52}"/>
          </ac:graphicFrameMkLst>
        </pc:graphicFrameChg>
        <pc:graphicFrameChg chg="del">
          <ac:chgData name="Bothas Noel" userId="640fe2f2-ced6-413a-a001-3e9f54fbd529" providerId="ADAL" clId="{13A34362-AC3F-4D5D-B1F3-FA2ADDF430D7}" dt="2023-06-29T05:51:58.878" v="56" actId="478"/>
          <ac:graphicFrameMkLst>
            <pc:docMk/>
            <pc:sldMk cId="1538556369" sldId="267"/>
            <ac:graphicFrameMk id="15" creationId="{7C6CA8DC-EC18-49B0-8099-FB3EF2C6368A}"/>
          </ac:graphicFrameMkLst>
        </pc:graphicFrameChg>
      </pc:sldChg>
      <pc:sldChg chg="addSp delSp modSp mod">
        <pc:chgData name="Bothas Noel" userId="640fe2f2-ced6-413a-a001-3e9f54fbd529" providerId="ADAL" clId="{13A34362-AC3F-4D5D-B1F3-FA2ADDF430D7}" dt="2023-06-29T05:58:24.551" v="90"/>
        <pc:sldMkLst>
          <pc:docMk/>
          <pc:sldMk cId="856746982" sldId="269"/>
        </pc:sldMkLst>
        <pc:spChg chg="add del mod">
          <ac:chgData name="Bothas Noel" userId="640fe2f2-ced6-413a-a001-3e9f54fbd529" providerId="ADAL" clId="{13A34362-AC3F-4D5D-B1F3-FA2ADDF430D7}" dt="2023-06-29T05:53:05.713" v="67"/>
          <ac:spMkLst>
            <pc:docMk/>
            <pc:sldMk cId="856746982" sldId="269"/>
            <ac:spMk id="8" creationId="{D3ABFB47-3EDB-7C92-C81A-43E84FE9464D}"/>
          </ac:spMkLst>
        </pc:spChg>
        <pc:graphicFrameChg chg="add del mod">
          <ac:chgData name="Bothas Noel" userId="640fe2f2-ced6-413a-a001-3e9f54fbd529" providerId="ADAL" clId="{13A34362-AC3F-4D5D-B1F3-FA2ADDF430D7}" dt="2023-06-29T05:53:04.497" v="66" actId="21"/>
          <ac:graphicFrameMkLst>
            <pc:docMk/>
            <pc:sldMk cId="856746982" sldId="269"/>
            <ac:graphicFrameMk id="9" creationId="{E7283903-D86B-EE02-9031-04A10A4CB121}"/>
          </ac:graphicFrameMkLst>
        </pc:graphicFrameChg>
        <pc:graphicFrameChg chg="add mod">
          <ac:chgData name="Bothas Noel" userId="640fe2f2-ced6-413a-a001-3e9f54fbd529" providerId="ADAL" clId="{13A34362-AC3F-4D5D-B1F3-FA2ADDF430D7}" dt="2023-06-29T05:58:24.551" v="90"/>
          <ac:graphicFrameMkLst>
            <pc:docMk/>
            <pc:sldMk cId="856746982" sldId="269"/>
            <ac:graphicFrameMk id="10" creationId="{65729F9C-58B8-4124-0C88-5B959C59F75F}"/>
          </ac:graphicFrameMkLst>
        </pc:graphicFrameChg>
        <pc:graphicFrameChg chg="del">
          <ac:chgData name="Bothas Noel" userId="640fe2f2-ced6-413a-a001-3e9f54fbd529" providerId="ADAL" clId="{13A34362-AC3F-4D5D-B1F3-FA2ADDF430D7}" dt="2023-06-29T05:53:02.965" v="64" actId="478"/>
          <ac:graphicFrameMkLst>
            <pc:docMk/>
            <pc:sldMk cId="856746982" sldId="269"/>
            <ac:graphicFrameMk id="11" creationId="{EB4397A9-4577-4E2D-9E9B-01E531CF9410}"/>
          </ac:graphicFrameMkLst>
        </pc:graphicFrameChg>
      </pc:sldChg>
      <pc:sldChg chg="addSp delSp modSp mod">
        <pc:chgData name="Bothas Noel" userId="640fe2f2-ced6-413a-a001-3e9f54fbd529" providerId="ADAL" clId="{13A34362-AC3F-4D5D-B1F3-FA2ADDF430D7}" dt="2023-06-29T06:00:57.986" v="94"/>
        <pc:sldMkLst>
          <pc:docMk/>
          <pc:sldMk cId="2825233040" sldId="270"/>
        </pc:sldMkLst>
        <pc:spChg chg="add del mod">
          <ac:chgData name="Bothas Noel" userId="640fe2f2-ced6-413a-a001-3e9f54fbd529" providerId="ADAL" clId="{13A34362-AC3F-4D5D-B1F3-FA2ADDF430D7}" dt="2023-06-29T06:00:57.986" v="94"/>
          <ac:spMkLst>
            <pc:docMk/>
            <pc:sldMk cId="2825233040" sldId="270"/>
            <ac:spMk id="8" creationId="{FF1EBFDC-83FD-F0F9-3F11-EC220458B196}"/>
          </ac:spMkLst>
        </pc:spChg>
        <pc:graphicFrameChg chg="add del mod">
          <ac:chgData name="Bothas Noel" userId="640fe2f2-ced6-413a-a001-3e9f54fbd529" providerId="ADAL" clId="{13A34362-AC3F-4D5D-B1F3-FA2ADDF430D7}" dt="2023-06-29T06:00:56.857" v="93" actId="21"/>
          <ac:graphicFrameMkLst>
            <pc:docMk/>
            <pc:sldMk cId="2825233040" sldId="270"/>
            <ac:graphicFrameMk id="9" creationId="{189967D2-D49F-F0B5-78E2-738B77ECC0FA}"/>
          </ac:graphicFrameMkLst>
        </pc:graphicFrameChg>
        <pc:graphicFrameChg chg="add mod">
          <ac:chgData name="Bothas Noel" userId="640fe2f2-ced6-413a-a001-3e9f54fbd529" providerId="ADAL" clId="{13A34362-AC3F-4D5D-B1F3-FA2ADDF430D7}" dt="2023-06-29T06:00:57.986" v="94"/>
          <ac:graphicFrameMkLst>
            <pc:docMk/>
            <pc:sldMk cId="2825233040" sldId="270"/>
            <ac:graphicFrameMk id="10" creationId="{EBE4F40A-822A-CA76-DFBD-F77702BEC9F7}"/>
          </ac:graphicFrameMkLst>
        </pc:graphicFrameChg>
        <pc:graphicFrameChg chg="del mod">
          <ac:chgData name="Bothas Noel" userId="640fe2f2-ced6-413a-a001-3e9f54fbd529" providerId="ADAL" clId="{13A34362-AC3F-4D5D-B1F3-FA2ADDF430D7}" dt="2023-06-29T06:00:54.462" v="91" actId="478"/>
          <ac:graphicFrameMkLst>
            <pc:docMk/>
            <pc:sldMk cId="2825233040" sldId="270"/>
            <ac:graphicFrameMk id="11" creationId="{231D31A1-3DCF-4263-9B80-6ED5D2F111B3}"/>
          </ac:graphicFrameMkLst>
        </pc:graphicFrameChg>
      </pc:sldChg>
      <pc:sldChg chg="addSp delSp modSp mod">
        <pc:chgData name="Bothas Noel" userId="640fe2f2-ced6-413a-a001-3e9f54fbd529" providerId="ADAL" clId="{13A34362-AC3F-4D5D-B1F3-FA2ADDF430D7}" dt="2023-06-29T06:01:12.615" v="98"/>
        <pc:sldMkLst>
          <pc:docMk/>
          <pc:sldMk cId="2806330046" sldId="271"/>
        </pc:sldMkLst>
        <pc:spChg chg="add del mod">
          <ac:chgData name="Bothas Noel" userId="640fe2f2-ced6-413a-a001-3e9f54fbd529" providerId="ADAL" clId="{13A34362-AC3F-4D5D-B1F3-FA2ADDF430D7}" dt="2023-06-29T06:01:12.615" v="98"/>
          <ac:spMkLst>
            <pc:docMk/>
            <pc:sldMk cId="2806330046" sldId="271"/>
            <ac:spMk id="8" creationId="{0C1BEA16-CB0D-8EB1-9BD2-2111B1CB0B21}"/>
          </ac:spMkLst>
        </pc:spChg>
        <pc:graphicFrameChg chg="add del mod">
          <ac:chgData name="Bothas Noel" userId="640fe2f2-ced6-413a-a001-3e9f54fbd529" providerId="ADAL" clId="{13A34362-AC3F-4D5D-B1F3-FA2ADDF430D7}" dt="2023-06-29T06:01:11.529" v="97" actId="21"/>
          <ac:graphicFrameMkLst>
            <pc:docMk/>
            <pc:sldMk cId="2806330046" sldId="271"/>
            <ac:graphicFrameMk id="9" creationId="{4C66ED98-ED47-8A71-E671-115B1E309D66}"/>
          </ac:graphicFrameMkLst>
        </pc:graphicFrameChg>
        <pc:graphicFrameChg chg="add mod">
          <ac:chgData name="Bothas Noel" userId="640fe2f2-ced6-413a-a001-3e9f54fbd529" providerId="ADAL" clId="{13A34362-AC3F-4D5D-B1F3-FA2ADDF430D7}" dt="2023-06-29T06:01:12.615" v="98"/>
          <ac:graphicFrameMkLst>
            <pc:docMk/>
            <pc:sldMk cId="2806330046" sldId="271"/>
            <ac:graphicFrameMk id="10" creationId="{137492A1-7A99-D2D3-F45A-4A765D7EECBF}"/>
          </ac:graphicFrameMkLst>
        </pc:graphicFrameChg>
        <pc:graphicFrameChg chg="del mod">
          <ac:chgData name="Bothas Noel" userId="640fe2f2-ced6-413a-a001-3e9f54fbd529" providerId="ADAL" clId="{13A34362-AC3F-4D5D-B1F3-FA2ADDF430D7}" dt="2023-06-29T06:01:09.437" v="95" actId="478"/>
          <ac:graphicFrameMkLst>
            <pc:docMk/>
            <pc:sldMk cId="2806330046" sldId="271"/>
            <ac:graphicFrameMk id="11" creationId="{F42B7BED-3AB2-4374-B446-527DDB1A9C1B}"/>
          </ac:graphicFrameMkLst>
        </pc:graphicFrameChg>
      </pc:sldChg>
      <pc:sldChg chg="addSp delSp modSp mod">
        <pc:chgData name="Bothas Noel" userId="640fe2f2-ced6-413a-a001-3e9f54fbd529" providerId="ADAL" clId="{13A34362-AC3F-4D5D-B1F3-FA2ADDF430D7}" dt="2023-06-29T06:01:38.919" v="102"/>
        <pc:sldMkLst>
          <pc:docMk/>
          <pc:sldMk cId="632360914" sldId="272"/>
        </pc:sldMkLst>
        <pc:spChg chg="add del mod">
          <ac:chgData name="Bothas Noel" userId="640fe2f2-ced6-413a-a001-3e9f54fbd529" providerId="ADAL" clId="{13A34362-AC3F-4D5D-B1F3-FA2ADDF430D7}" dt="2023-06-29T06:01:38.919" v="102"/>
          <ac:spMkLst>
            <pc:docMk/>
            <pc:sldMk cId="632360914" sldId="272"/>
            <ac:spMk id="8" creationId="{ED3021E6-12DC-8786-A84C-6867F19E0CCB}"/>
          </ac:spMkLst>
        </pc:spChg>
        <pc:graphicFrameChg chg="add del mod">
          <ac:chgData name="Bothas Noel" userId="640fe2f2-ced6-413a-a001-3e9f54fbd529" providerId="ADAL" clId="{13A34362-AC3F-4D5D-B1F3-FA2ADDF430D7}" dt="2023-06-29T06:01:37.738" v="101" actId="21"/>
          <ac:graphicFrameMkLst>
            <pc:docMk/>
            <pc:sldMk cId="632360914" sldId="272"/>
            <ac:graphicFrameMk id="9" creationId="{45C4828B-D8A8-E402-DFE6-ED5CA479CC57}"/>
          </ac:graphicFrameMkLst>
        </pc:graphicFrameChg>
        <pc:graphicFrameChg chg="add mod">
          <ac:chgData name="Bothas Noel" userId="640fe2f2-ced6-413a-a001-3e9f54fbd529" providerId="ADAL" clId="{13A34362-AC3F-4D5D-B1F3-FA2ADDF430D7}" dt="2023-06-29T06:01:38.919" v="102"/>
          <ac:graphicFrameMkLst>
            <pc:docMk/>
            <pc:sldMk cId="632360914" sldId="272"/>
            <ac:graphicFrameMk id="10" creationId="{475A6B59-1C24-46E0-E7D1-AB2EC2331135}"/>
          </ac:graphicFrameMkLst>
        </pc:graphicFrameChg>
        <pc:graphicFrameChg chg="del">
          <ac:chgData name="Bothas Noel" userId="640fe2f2-ced6-413a-a001-3e9f54fbd529" providerId="ADAL" clId="{13A34362-AC3F-4D5D-B1F3-FA2ADDF430D7}" dt="2023-06-29T06:01:36.014" v="99" actId="478"/>
          <ac:graphicFrameMkLst>
            <pc:docMk/>
            <pc:sldMk cId="632360914" sldId="272"/>
            <ac:graphicFrameMk id="11" creationId="{879E16C8-6810-4E03-91C6-E112BDDB235A}"/>
          </ac:graphicFrameMkLst>
        </pc:graphicFrameChg>
      </pc:sldChg>
      <pc:sldChg chg="addSp delSp modSp mod">
        <pc:chgData name="Bothas Noel" userId="640fe2f2-ced6-413a-a001-3e9f54fbd529" providerId="ADAL" clId="{13A34362-AC3F-4D5D-B1F3-FA2ADDF430D7}" dt="2023-06-29T06:01:50.845" v="106"/>
        <pc:sldMkLst>
          <pc:docMk/>
          <pc:sldMk cId="860414274" sldId="273"/>
        </pc:sldMkLst>
        <pc:spChg chg="add del mod">
          <ac:chgData name="Bothas Noel" userId="640fe2f2-ced6-413a-a001-3e9f54fbd529" providerId="ADAL" clId="{13A34362-AC3F-4D5D-B1F3-FA2ADDF430D7}" dt="2023-06-29T06:01:50.845" v="106"/>
          <ac:spMkLst>
            <pc:docMk/>
            <pc:sldMk cId="860414274" sldId="273"/>
            <ac:spMk id="8" creationId="{A70FA0EB-D5E6-7133-BA78-5A42613B3B2A}"/>
          </ac:spMkLst>
        </pc:spChg>
        <pc:graphicFrameChg chg="add del mod">
          <ac:chgData name="Bothas Noel" userId="640fe2f2-ced6-413a-a001-3e9f54fbd529" providerId="ADAL" clId="{13A34362-AC3F-4D5D-B1F3-FA2ADDF430D7}" dt="2023-06-29T06:01:49.695" v="105" actId="21"/>
          <ac:graphicFrameMkLst>
            <pc:docMk/>
            <pc:sldMk cId="860414274" sldId="273"/>
            <ac:graphicFrameMk id="9" creationId="{245397E9-74EF-BED9-980C-F515382203D5}"/>
          </ac:graphicFrameMkLst>
        </pc:graphicFrameChg>
        <pc:graphicFrameChg chg="add mod">
          <ac:chgData name="Bothas Noel" userId="640fe2f2-ced6-413a-a001-3e9f54fbd529" providerId="ADAL" clId="{13A34362-AC3F-4D5D-B1F3-FA2ADDF430D7}" dt="2023-06-29T06:01:50.845" v="106"/>
          <ac:graphicFrameMkLst>
            <pc:docMk/>
            <pc:sldMk cId="860414274" sldId="273"/>
            <ac:graphicFrameMk id="10" creationId="{DC7ECAC6-3D15-2671-2C3A-5765D117FC4A}"/>
          </ac:graphicFrameMkLst>
        </pc:graphicFrameChg>
        <pc:graphicFrameChg chg="del">
          <ac:chgData name="Bothas Noel" userId="640fe2f2-ced6-413a-a001-3e9f54fbd529" providerId="ADAL" clId="{13A34362-AC3F-4D5D-B1F3-FA2ADDF430D7}" dt="2023-06-29T06:01:47.647" v="103" actId="478"/>
          <ac:graphicFrameMkLst>
            <pc:docMk/>
            <pc:sldMk cId="860414274" sldId="273"/>
            <ac:graphicFrameMk id="11" creationId="{62167E29-B991-4E85-9C72-29C1C901CC5F}"/>
          </ac:graphicFrameMkLst>
        </pc:graphicFrameChg>
      </pc:sldChg>
      <pc:sldChg chg="addSp delSp modSp mod">
        <pc:chgData name="Bothas Noel" userId="640fe2f2-ced6-413a-a001-3e9f54fbd529" providerId="ADAL" clId="{13A34362-AC3F-4D5D-B1F3-FA2ADDF430D7}" dt="2023-06-29T05:33:10.341" v="15"/>
        <pc:sldMkLst>
          <pc:docMk/>
          <pc:sldMk cId="1941248553" sldId="274"/>
        </pc:sldMkLst>
        <pc:spChg chg="add del mod">
          <ac:chgData name="Bothas Noel" userId="640fe2f2-ced6-413a-a001-3e9f54fbd529" providerId="ADAL" clId="{13A34362-AC3F-4D5D-B1F3-FA2ADDF430D7}" dt="2023-06-29T05:32:36.309" v="7"/>
          <ac:spMkLst>
            <pc:docMk/>
            <pc:sldMk cId="1941248553" sldId="274"/>
            <ac:spMk id="8" creationId="{7E92393B-C89D-85D8-C9E3-3449CA4F1DF8}"/>
          </ac:spMkLst>
        </pc:spChg>
        <pc:spChg chg="add del mod">
          <ac:chgData name="Bothas Noel" userId="640fe2f2-ced6-413a-a001-3e9f54fbd529" providerId="ADAL" clId="{13A34362-AC3F-4D5D-B1F3-FA2ADDF430D7}" dt="2023-06-29T05:32:49.164" v="11"/>
          <ac:spMkLst>
            <pc:docMk/>
            <pc:sldMk cId="1941248553" sldId="274"/>
            <ac:spMk id="13" creationId="{1AB8B01E-8E21-33D4-B07C-3FD198914072}"/>
          </ac:spMkLst>
        </pc:spChg>
        <pc:spChg chg="add del mod">
          <ac:chgData name="Bothas Noel" userId="640fe2f2-ced6-413a-a001-3e9f54fbd529" providerId="ADAL" clId="{13A34362-AC3F-4D5D-B1F3-FA2ADDF430D7}" dt="2023-06-29T05:33:10.341" v="15"/>
          <ac:spMkLst>
            <pc:docMk/>
            <pc:sldMk cId="1941248553" sldId="274"/>
            <ac:spMk id="17" creationId="{9FF478F1-4D7E-7715-15E8-E0CB5EDFE7FF}"/>
          </ac:spMkLst>
        </pc:spChg>
        <pc:graphicFrameChg chg="add del mod">
          <ac:chgData name="Bothas Noel" userId="640fe2f2-ced6-413a-a001-3e9f54fbd529" providerId="ADAL" clId="{13A34362-AC3F-4D5D-B1F3-FA2ADDF430D7}" dt="2023-06-29T05:32:35.235" v="6" actId="21"/>
          <ac:graphicFrameMkLst>
            <pc:docMk/>
            <pc:sldMk cId="1941248553" sldId="274"/>
            <ac:graphicFrameMk id="9" creationId="{47488AE2-31CE-AB3A-4F06-457F86CF6765}"/>
          </ac:graphicFrameMkLst>
        </pc:graphicFrameChg>
        <pc:graphicFrameChg chg="add del mod">
          <ac:chgData name="Bothas Noel" userId="640fe2f2-ced6-413a-a001-3e9f54fbd529" providerId="ADAL" clId="{13A34362-AC3F-4D5D-B1F3-FA2ADDF430D7}" dt="2023-06-29T05:32:39.536" v="8" actId="478"/>
          <ac:graphicFrameMkLst>
            <pc:docMk/>
            <pc:sldMk cId="1941248553" sldId="274"/>
            <ac:graphicFrameMk id="10" creationId="{1DBC2EB3-1844-A0A0-CC67-F1B41F5E4A03}"/>
          </ac:graphicFrameMkLst>
        </pc:graphicFrameChg>
        <pc:graphicFrameChg chg="del">
          <ac:chgData name="Bothas Noel" userId="640fe2f2-ced6-413a-a001-3e9f54fbd529" providerId="ADAL" clId="{13A34362-AC3F-4D5D-B1F3-FA2ADDF430D7}" dt="2023-06-29T05:32:32.105" v="4" actId="478"/>
          <ac:graphicFrameMkLst>
            <pc:docMk/>
            <pc:sldMk cId="1941248553" sldId="274"/>
            <ac:graphicFrameMk id="11" creationId="{7E2BAE1F-40C2-43C0-BF43-5036D58D6D21}"/>
          </ac:graphicFrameMkLst>
        </pc:graphicFrameChg>
        <pc:graphicFrameChg chg="add del mod">
          <ac:chgData name="Bothas Noel" userId="640fe2f2-ced6-413a-a001-3e9f54fbd529" providerId="ADAL" clId="{13A34362-AC3F-4D5D-B1F3-FA2ADDF430D7}" dt="2023-06-29T05:32:47.969" v="10" actId="21"/>
          <ac:graphicFrameMkLst>
            <pc:docMk/>
            <pc:sldMk cId="1941248553" sldId="274"/>
            <ac:graphicFrameMk id="14" creationId="{00C9E9E1-4F15-A79B-4623-FFE2CE9EC718}"/>
          </ac:graphicFrameMkLst>
        </pc:graphicFrameChg>
        <pc:graphicFrameChg chg="add del mod">
          <ac:chgData name="Bothas Noel" userId="640fe2f2-ced6-413a-a001-3e9f54fbd529" providerId="ADAL" clId="{13A34362-AC3F-4D5D-B1F3-FA2ADDF430D7}" dt="2023-06-29T05:32:52.888" v="12" actId="478"/>
          <ac:graphicFrameMkLst>
            <pc:docMk/>
            <pc:sldMk cId="1941248553" sldId="274"/>
            <ac:graphicFrameMk id="15" creationId="{53AB2451-2F4B-F471-377C-510C8E2B8ED9}"/>
          </ac:graphicFrameMkLst>
        </pc:graphicFrameChg>
        <pc:graphicFrameChg chg="add del mod">
          <ac:chgData name="Bothas Noel" userId="640fe2f2-ced6-413a-a001-3e9f54fbd529" providerId="ADAL" clId="{13A34362-AC3F-4D5D-B1F3-FA2ADDF430D7}" dt="2023-06-29T05:33:09.181" v="14" actId="21"/>
          <ac:graphicFrameMkLst>
            <pc:docMk/>
            <pc:sldMk cId="1941248553" sldId="274"/>
            <ac:graphicFrameMk id="18" creationId="{1F77C40C-F7D1-3CA2-93D3-2588E863C9A8}"/>
          </ac:graphicFrameMkLst>
        </pc:graphicFrameChg>
        <pc:graphicFrameChg chg="add mod">
          <ac:chgData name="Bothas Noel" userId="640fe2f2-ced6-413a-a001-3e9f54fbd529" providerId="ADAL" clId="{13A34362-AC3F-4D5D-B1F3-FA2ADDF430D7}" dt="2023-06-29T05:33:10.341" v="15"/>
          <ac:graphicFrameMkLst>
            <pc:docMk/>
            <pc:sldMk cId="1941248553" sldId="274"/>
            <ac:graphicFrameMk id="19" creationId="{49035A37-7F2F-F348-0D81-9DBE9718B9ED}"/>
          </ac:graphicFrameMkLst>
        </pc:graphicFrameChg>
      </pc:sldChg>
      <pc:sldChg chg="addSp delSp modSp mod">
        <pc:chgData name="Bothas Noel" userId="640fe2f2-ced6-413a-a001-3e9f54fbd529" providerId="ADAL" clId="{13A34362-AC3F-4D5D-B1F3-FA2ADDF430D7}" dt="2023-06-29T05:42:53.491" v="23"/>
        <pc:sldMkLst>
          <pc:docMk/>
          <pc:sldMk cId="1375461628" sldId="275"/>
        </pc:sldMkLst>
        <pc:spChg chg="add del mod">
          <ac:chgData name="Bothas Noel" userId="640fe2f2-ced6-413a-a001-3e9f54fbd529" providerId="ADAL" clId="{13A34362-AC3F-4D5D-B1F3-FA2ADDF430D7}" dt="2023-06-29T05:42:53.491" v="23"/>
          <ac:spMkLst>
            <pc:docMk/>
            <pc:sldMk cId="1375461628" sldId="275"/>
            <ac:spMk id="8" creationId="{DC64E565-28A2-2FB0-7509-A5F5522BBAB5}"/>
          </ac:spMkLst>
        </pc:spChg>
        <pc:graphicFrameChg chg="add del mod">
          <ac:chgData name="Bothas Noel" userId="640fe2f2-ced6-413a-a001-3e9f54fbd529" providerId="ADAL" clId="{13A34362-AC3F-4D5D-B1F3-FA2ADDF430D7}" dt="2023-06-29T05:42:52.436" v="22" actId="21"/>
          <ac:graphicFrameMkLst>
            <pc:docMk/>
            <pc:sldMk cId="1375461628" sldId="275"/>
            <ac:graphicFrameMk id="9" creationId="{C0531C38-7059-6D71-6599-709EEDEAE493}"/>
          </ac:graphicFrameMkLst>
        </pc:graphicFrameChg>
        <pc:graphicFrameChg chg="add mod">
          <ac:chgData name="Bothas Noel" userId="640fe2f2-ced6-413a-a001-3e9f54fbd529" providerId="ADAL" clId="{13A34362-AC3F-4D5D-B1F3-FA2ADDF430D7}" dt="2023-06-29T05:42:53.491" v="23"/>
          <ac:graphicFrameMkLst>
            <pc:docMk/>
            <pc:sldMk cId="1375461628" sldId="275"/>
            <ac:graphicFrameMk id="10" creationId="{AD183B1F-080C-8443-E968-05569F7E145B}"/>
          </ac:graphicFrameMkLst>
        </pc:graphicFrameChg>
        <pc:graphicFrameChg chg="del">
          <ac:chgData name="Bothas Noel" userId="640fe2f2-ced6-413a-a001-3e9f54fbd529" providerId="ADAL" clId="{13A34362-AC3F-4D5D-B1F3-FA2ADDF430D7}" dt="2023-06-29T05:42:50.934" v="20" actId="478"/>
          <ac:graphicFrameMkLst>
            <pc:docMk/>
            <pc:sldMk cId="1375461628" sldId="275"/>
            <ac:graphicFrameMk id="12" creationId="{C02B4F7C-AD88-4EA8-AECF-FA8E41979996}"/>
          </ac:graphicFrameMkLst>
        </pc:graphicFrameChg>
      </pc:sldChg>
      <pc:sldChg chg="addSp delSp modSp mod">
        <pc:chgData name="Bothas Noel" userId="640fe2f2-ced6-413a-a001-3e9f54fbd529" providerId="ADAL" clId="{13A34362-AC3F-4D5D-B1F3-FA2ADDF430D7}" dt="2023-06-29T05:35:22.388" v="19"/>
        <pc:sldMkLst>
          <pc:docMk/>
          <pc:sldMk cId="1629380301" sldId="276"/>
        </pc:sldMkLst>
        <pc:spChg chg="add del mod">
          <ac:chgData name="Bothas Noel" userId="640fe2f2-ced6-413a-a001-3e9f54fbd529" providerId="ADAL" clId="{13A34362-AC3F-4D5D-B1F3-FA2ADDF430D7}" dt="2023-06-29T05:35:22.388" v="19"/>
          <ac:spMkLst>
            <pc:docMk/>
            <pc:sldMk cId="1629380301" sldId="276"/>
            <ac:spMk id="8" creationId="{D366B12D-8B88-01E5-2F59-9E341BB1DC2F}"/>
          </ac:spMkLst>
        </pc:spChg>
        <pc:graphicFrameChg chg="add del mod">
          <ac:chgData name="Bothas Noel" userId="640fe2f2-ced6-413a-a001-3e9f54fbd529" providerId="ADAL" clId="{13A34362-AC3F-4D5D-B1F3-FA2ADDF430D7}" dt="2023-06-29T05:35:20.186" v="18" actId="21"/>
          <ac:graphicFrameMkLst>
            <pc:docMk/>
            <pc:sldMk cId="1629380301" sldId="276"/>
            <ac:graphicFrameMk id="9" creationId="{33751FBB-AA2D-75EB-08DD-BC1B31F38A4E}"/>
          </ac:graphicFrameMkLst>
        </pc:graphicFrameChg>
        <pc:graphicFrameChg chg="add mod">
          <ac:chgData name="Bothas Noel" userId="640fe2f2-ced6-413a-a001-3e9f54fbd529" providerId="ADAL" clId="{13A34362-AC3F-4D5D-B1F3-FA2ADDF430D7}" dt="2023-06-29T05:35:22.388" v="19"/>
          <ac:graphicFrameMkLst>
            <pc:docMk/>
            <pc:sldMk cId="1629380301" sldId="276"/>
            <ac:graphicFrameMk id="10" creationId="{9CFDA59B-3E2C-B78A-CD13-543BD7B850CC}"/>
          </ac:graphicFrameMkLst>
        </pc:graphicFrameChg>
        <pc:graphicFrameChg chg="del">
          <ac:chgData name="Bothas Noel" userId="640fe2f2-ced6-413a-a001-3e9f54fbd529" providerId="ADAL" clId="{13A34362-AC3F-4D5D-B1F3-FA2ADDF430D7}" dt="2023-06-29T05:35:17.721" v="16" actId="478"/>
          <ac:graphicFrameMkLst>
            <pc:docMk/>
            <pc:sldMk cId="1629380301" sldId="276"/>
            <ac:graphicFrameMk id="11" creationId="{AB0EE633-98EE-4B86-8F06-ECABADD7E928}"/>
          </ac:graphicFrameMkLst>
        </pc:graphicFrameChg>
      </pc:sldChg>
      <pc:sldChg chg="addSp delSp modSp mod">
        <pc:chgData name="Bothas Noel" userId="640fe2f2-ced6-413a-a001-3e9f54fbd529" providerId="ADAL" clId="{13A34362-AC3F-4D5D-B1F3-FA2ADDF430D7}" dt="2023-06-29T05:46:42.082" v="27"/>
        <pc:sldMkLst>
          <pc:docMk/>
          <pc:sldMk cId="675094320" sldId="277"/>
        </pc:sldMkLst>
        <pc:spChg chg="add del mod">
          <ac:chgData name="Bothas Noel" userId="640fe2f2-ced6-413a-a001-3e9f54fbd529" providerId="ADAL" clId="{13A34362-AC3F-4D5D-B1F3-FA2ADDF430D7}" dt="2023-06-29T05:46:42.082" v="27"/>
          <ac:spMkLst>
            <pc:docMk/>
            <pc:sldMk cId="675094320" sldId="277"/>
            <ac:spMk id="8" creationId="{DF29A52F-EE36-ADCE-23A8-02D93D3A1697}"/>
          </ac:spMkLst>
        </pc:spChg>
        <pc:graphicFrameChg chg="add del mod">
          <ac:chgData name="Bothas Noel" userId="640fe2f2-ced6-413a-a001-3e9f54fbd529" providerId="ADAL" clId="{13A34362-AC3F-4D5D-B1F3-FA2ADDF430D7}" dt="2023-06-29T05:46:40.570" v="26" actId="21"/>
          <ac:graphicFrameMkLst>
            <pc:docMk/>
            <pc:sldMk cId="675094320" sldId="277"/>
            <ac:graphicFrameMk id="9" creationId="{24A804CC-8582-A291-12DF-1B8DD52BFA93}"/>
          </ac:graphicFrameMkLst>
        </pc:graphicFrameChg>
        <pc:graphicFrameChg chg="add mod">
          <ac:chgData name="Bothas Noel" userId="640fe2f2-ced6-413a-a001-3e9f54fbd529" providerId="ADAL" clId="{13A34362-AC3F-4D5D-B1F3-FA2ADDF430D7}" dt="2023-06-29T05:46:42.082" v="27"/>
          <ac:graphicFrameMkLst>
            <pc:docMk/>
            <pc:sldMk cId="675094320" sldId="277"/>
            <ac:graphicFrameMk id="10" creationId="{6EAF2C5C-61DC-74E2-F2E5-0C5F5D939152}"/>
          </ac:graphicFrameMkLst>
        </pc:graphicFrameChg>
        <pc:graphicFrameChg chg="del">
          <ac:chgData name="Bothas Noel" userId="640fe2f2-ced6-413a-a001-3e9f54fbd529" providerId="ADAL" clId="{13A34362-AC3F-4D5D-B1F3-FA2ADDF430D7}" dt="2023-06-29T05:46:38.454" v="24" actId="478"/>
          <ac:graphicFrameMkLst>
            <pc:docMk/>
            <pc:sldMk cId="675094320" sldId="277"/>
            <ac:graphicFrameMk id="12" creationId="{AA299997-FF80-4706-B82D-E65CE966E2BB}"/>
          </ac:graphicFrameMkLst>
        </pc:graphicFrameChg>
      </pc:sldChg>
      <pc:sldChg chg="addSp delSp modSp mod">
        <pc:chgData name="Bothas Noel" userId="640fe2f2-ced6-413a-a001-3e9f54fbd529" providerId="ADAL" clId="{13A34362-AC3F-4D5D-B1F3-FA2ADDF430D7}" dt="2023-06-29T05:47:00.178" v="31"/>
        <pc:sldMkLst>
          <pc:docMk/>
          <pc:sldMk cId="2197126578" sldId="278"/>
        </pc:sldMkLst>
        <pc:spChg chg="add del mod">
          <ac:chgData name="Bothas Noel" userId="640fe2f2-ced6-413a-a001-3e9f54fbd529" providerId="ADAL" clId="{13A34362-AC3F-4D5D-B1F3-FA2ADDF430D7}" dt="2023-06-29T05:47:00.178" v="31"/>
          <ac:spMkLst>
            <pc:docMk/>
            <pc:sldMk cId="2197126578" sldId="278"/>
            <ac:spMk id="8" creationId="{ED13400E-E6DE-2FD4-1BA3-322CD810BBDB}"/>
          </ac:spMkLst>
        </pc:spChg>
        <pc:graphicFrameChg chg="add del mod">
          <ac:chgData name="Bothas Noel" userId="640fe2f2-ced6-413a-a001-3e9f54fbd529" providerId="ADAL" clId="{13A34362-AC3F-4D5D-B1F3-FA2ADDF430D7}" dt="2023-06-29T05:46:58.689" v="30" actId="21"/>
          <ac:graphicFrameMkLst>
            <pc:docMk/>
            <pc:sldMk cId="2197126578" sldId="278"/>
            <ac:graphicFrameMk id="9" creationId="{8883E726-BA1F-D2ED-F504-46020CDA14D4}"/>
          </ac:graphicFrameMkLst>
        </pc:graphicFrameChg>
        <pc:graphicFrameChg chg="add mod">
          <ac:chgData name="Bothas Noel" userId="640fe2f2-ced6-413a-a001-3e9f54fbd529" providerId="ADAL" clId="{13A34362-AC3F-4D5D-B1F3-FA2ADDF430D7}" dt="2023-06-29T05:47:00.178" v="31"/>
          <ac:graphicFrameMkLst>
            <pc:docMk/>
            <pc:sldMk cId="2197126578" sldId="278"/>
            <ac:graphicFrameMk id="10" creationId="{8DC6E5FE-C204-8722-B278-84C81986A7C4}"/>
          </ac:graphicFrameMkLst>
        </pc:graphicFrameChg>
        <pc:graphicFrameChg chg="del">
          <ac:chgData name="Bothas Noel" userId="640fe2f2-ced6-413a-a001-3e9f54fbd529" providerId="ADAL" clId="{13A34362-AC3F-4D5D-B1F3-FA2ADDF430D7}" dt="2023-06-29T05:46:56.976" v="28" actId="478"/>
          <ac:graphicFrameMkLst>
            <pc:docMk/>
            <pc:sldMk cId="2197126578" sldId="278"/>
            <ac:graphicFrameMk id="11" creationId="{F077E93E-0165-48D3-93CF-59717D3C0A31}"/>
          </ac:graphicFrameMkLst>
        </pc:graphicFrameChg>
      </pc:sldChg>
      <pc:sldChg chg="addSp delSp modSp mod">
        <pc:chgData name="Bothas Noel" userId="640fe2f2-ced6-413a-a001-3e9f54fbd529" providerId="ADAL" clId="{13A34362-AC3F-4D5D-B1F3-FA2ADDF430D7}" dt="2023-06-29T05:56:37.205" v="75"/>
        <pc:sldMkLst>
          <pc:docMk/>
          <pc:sldMk cId="2102977637" sldId="279"/>
        </pc:sldMkLst>
        <pc:spChg chg="add del mod">
          <ac:chgData name="Bothas Noel" userId="640fe2f2-ced6-413a-a001-3e9f54fbd529" providerId="ADAL" clId="{13A34362-AC3F-4D5D-B1F3-FA2ADDF430D7}" dt="2023-06-29T05:49:40.747" v="47"/>
          <ac:spMkLst>
            <pc:docMk/>
            <pc:sldMk cId="2102977637" sldId="279"/>
            <ac:spMk id="8" creationId="{A26B59E8-14FA-3D21-DE12-A84005B92C0F}"/>
          </ac:spMkLst>
        </pc:spChg>
        <pc:graphicFrameChg chg="add del mod">
          <ac:chgData name="Bothas Noel" userId="640fe2f2-ced6-413a-a001-3e9f54fbd529" providerId="ADAL" clId="{13A34362-AC3F-4D5D-B1F3-FA2ADDF430D7}" dt="2023-06-29T05:49:39.609" v="46" actId="21"/>
          <ac:graphicFrameMkLst>
            <pc:docMk/>
            <pc:sldMk cId="2102977637" sldId="279"/>
            <ac:graphicFrameMk id="9" creationId="{28C28B73-64D4-6251-2162-70DED2C50D6E}"/>
          </ac:graphicFrameMkLst>
        </pc:graphicFrameChg>
        <pc:graphicFrameChg chg="add mod">
          <ac:chgData name="Bothas Noel" userId="640fe2f2-ced6-413a-a001-3e9f54fbd529" providerId="ADAL" clId="{13A34362-AC3F-4D5D-B1F3-FA2ADDF430D7}" dt="2023-06-29T05:56:37.205" v="75"/>
          <ac:graphicFrameMkLst>
            <pc:docMk/>
            <pc:sldMk cId="2102977637" sldId="279"/>
            <ac:graphicFrameMk id="10" creationId="{EFD0EBF8-C760-67A7-0ACF-0F135C98FA5D}"/>
          </ac:graphicFrameMkLst>
        </pc:graphicFrameChg>
        <pc:graphicFrameChg chg="del mod">
          <ac:chgData name="Bothas Noel" userId="640fe2f2-ced6-413a-a001-3e9f54fbd529" providerId="ADAL" clId="{13A34362-AC3F-4D5D-B1F3-FA2ADDF430D7}" dt="2023-06-29T05:49:37.640" v="44" actId="478"/>
          <ac:graphicFrameMkLst>
            <pc:docMk/>
            <pc:sldMk cId="2102977637" sldId="279"/>
            <ac:graphicFrameMk id="12" creationId="{1E9A2289-2916-497D-B4AD-28F8484F4EE4}"/>
          </ac:graphicFrameMkLst>
        </pc:graphicFrameChg>
      </pc:sldChg>
      <pc:sldChg chg="addSp delSp modSp mod">
        <pc:chgData name="Bothas Noel" userId="640fe2f2-ced6-413a-a001-3e9f54fbd529" providerId="ADAL" clId="{13A34362-AC3F-4D5D-B1F3-FA2ADDF430D7}" dt="2023-06-29T05:58:01.866" v="77"/>
        <pc:sldMkLst>
          <pc:docMk/>
          <pc:sldMk cId="3516796208" sldId="280"/>
        </pc:sldMkLst>
        <pc:spChg chg="add del mod">
          <ac:chgData name="Bothas Noel" userId="640fe2f2-ced6-413a-a001-3e9f54fbd529" providerId="ADAL" clId="{13A34362-AC3F-4D5D-B1F3-FA2ADDF430D7}" dt="2023-06-29T05:50:16.658" v="51"/>
          <ac:spMkLst>
            <pc:docMk/>
            <pc:sldMk cId="3516796208" sldId="280"/>
            <ac:spMk id="8" creationId="{C139CD07-05B4-E958-65B3-F977AF18D61F}"/>
          </ac:spMkLst>
        </pc:spChg>
        <pc:graphicFrameChg chg="add del mod">
          <ac:chgData name="Bothas Noel" userId="640fe2f2-ced6-413a-a001-3e9f54fbd529" providerId="ADAL" clId="{13A34362-AC3F-4D5D-B1F3-FA2ADDF430D7}" dt="2023-06-29T05:50:14.946" v="50" actId="21"/>
          <ac:graphicFrameMkLst>
            <pc:docMk/>
            <pc:sldMk cId="3516796208" sldId="280"/>
            <ac:graphicFrameMk id="9" creationId="{6A765E46-DF90-9CB1-D72F-3E43E1261F20}"/>
          </ac:graphicFrameMkLst>
        </pc:graphicFrameChg>
        <pc:graphicFrameChg chg="add mod">
          <ac:chgData name="Bothas Noel" userId="640fe2f2-ced6-413a-a001-3e9f54fbd529" providerId="ADAL" clId="{13A34362-AC3F-4D5D-B1F3-FA2ADDF430D7}" dt="2023-06-29T05:58:01.866" v="77"/>
          <ac:graphicFrameMkLst>
            <pc:docMk/>
            <pc:sldMk cId="3516796208" sldId="280"/>
            <ac:graphicFrameMk id="10" creationId="{71134919-B749-C6C6-C2E6-26C8B2A80264}"/>
          </ac:graphicFrameMkLst>
        </pc:graphicFrameChg>
        <pc:graphicFrameChg chg="del">
          <ac:chgData name="Bothas Noel" userId="640fe2f2-ced6-413a-a001-3e9f54fbd529" providerId="ADAL" clId="{13A34362-AC3F-4D5D-B1F3-FA2ADDF430D7}" dt="2023-06-29T05:50:13.293" v="48" actId="478"/>
          <ac:graphicFrameMkLst>
            <pc:docMk/>
            <pc:sldMk cId="3516796208" sldId="280"/>
            <ac:graphicFrameMk id="12" creationId="{B1C744D3-BBDF-45CF-8215-F96BA25BD8D0}"/>
          </ac:graphicFrameMkLst>
        </pc:graphicFrameChg>
      </pc:sldChg>
      <pc:sldChg chg="addSp delSp modSp mod">
        <pc:chgData name="Bothas Noel" userId="640fe2f2-ced6-413a-a001-3e9f54fbd529" providerId="ADAL" clId="{13A34362-AC3F-4D5D-B1F3-FA2ADDF430D7}" dt="2023-06-29T05:58:10.995" v="82"/>
        <pc:sldMkLst>
          <pc:docMk/>
          <pc:sldMk cId="3541397646" sldId="452"/>
        </pc:sldMkLst>
        <pc:spChg chg="add del mod">
          <ac:chgData name="Bothas Noel" userId="640fe2f2-ced6-413a-a001-3e9f54fbd529" providerId="ADAL" clId="{13A34362-AC3F-4D5D-B1F3-FA2ADDF430D7}" dt="2023-06-29T05:52:32.849" v="63"/>
          <ac:spMkLst>
            <pc:docMk/>
            <pc:sldMk cId="3541397646" sldId="452"/>
            <ac:spMk id="5" creationId="{9BC1738B-89C9-F702-1F9C-7C3664815EEC}"/>
          </ac:spMkLst>
        </pc:spChg>
        <pc:graphicFrameChg chg="add del mod">
          <ac:chgData name="Bothas Noel" userId="640fe2f2-ced6-413a-a001-3e9f54fbd529" providerId="ADAL" clId="{13A34362-AC3F-4D5D-B1F3-FA2ADDF430D7}" dt="2023-06-29T05:52:31.375" v="62" actId="21"/>
          <ac:graphicFrameMkLst>
            <pc:docMk/>
            <pc:sldMk cId="3541397646" sldId="452"/>
            <ac:graphicFrameMk id="6" creationId="{B16277F3-0AC6-CEC8-1DAB-B7B2B5D85779}"/>
          </ac:graphicFrameMkLst>
        </pc:graphicFrameChg>
        <pc:graphicFrameChg chg="del">
          <ac:chgData name="Bothas Noel" userId="640fe2f2-ced6-413a-a001-3e9f54fbd529" providerId="ADAL" clId="{13A34362-AC3F-4D5D-B1F3-FA2ADDF430D7}" dt="2023-06-29T05:52:29.662" v="60" actId="478"/>
          <ac:graphicFrameMkLst>
            <pc:docMk/>
            <pc:sldMk cId="3541397646" sldId="452"/>
            <ac:graphicFrameMk id="10" creationId="{C8CB018B-A681-E3F5-4FFA-B085F4C27AF0}"/>
          </ac:graphicFrameMkLst>
        </pc:graphicFrameChg>
        <pc:graphicFrameChg chg="add mod">
          <ac:chgData name="Bothas Noel" userId="640fe2f2-ced6-413a-a001-3e9f54fbd529" providerId="ADAL" clId="{13A34362-AC3F-4D5D-B1F3-FA2ADDF430D7}" dt="2023-06-29T05:58:10.995" v="82"/>
          <ac:graphicFrameMkLst>
            <pc:docMk/>
            <pc:sldMk cId="3541397646" sldId="452"/>
            <ac:graphicFrameMk id="11" creationId="{FD1B0660-4D56-49B2-9D49-6431F012542D}"/>
          </ac:graphicFrameMkLst>
        </pc:graphicFrameChg>
      </pc:sldChg>
    </pc:docChg>
  </pc:docChgLst>
  <pc:docChgLst>
    <pc:chgData name="Emaus Katriina" userId="e28635f8-d800-42ff-a913-92d375f1fb60" providerId="ADAL" clId="{3EA86376-A0BC-4AA4-B954-DA90C103F9CB}"/>
    <pc:docChg chg="modSld">
      <pc:chgData name="Emaus Katriina" userId="e28635f8-d800-42ff-a913-92d375f1fb60" providerId="ADAL" clId="{3EA86376-A0BC-4AA4-B954-DA90C103F9CB}" dt="2020-08-14T07:24:33.870" v="71"/>
      <pc:docMkLst>
        <pc:docMk/>
      </pc:docMkLst>
      <pc:sldChg chg="modSp">
        <pc:chgData name="Emaus Katriina" userId="e28635f8-d800-42ff-a913-92d375f1fb60" providerId="ADAL" clId="{3EA86376-A0BC-4AA4-B954-DA90C103F9CB}" dt="2020-08-14T07:24:25.736" v="54"/>
        <pc:sldMkLst>
          <pc:docMk/>
          <pc:sldMk cId="1206644979" sldId="257"/>
        </pc:sldMkLst>
        <pc:graphicFrameChg chg="mod">
          <ac:chgData name="Emaus Katriina" userId="e28635f8-d800-42ff-a913-92d375f1fb60" providerId="ADAL" clId="{3EA86376-A0BC-4AA4-B954-DA90C103F9CB}" dt="2020-08-14T07:24:25.736" v="54"/>
          <ac:graphicFrameMkLst>
            <pc:docMk/>
            <pc:sldMk cId="1206644979" sldId="257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EA86376-A0BC-4AA4-B954-DA90C103F9CB}" dt="2020-08-14T07:24:28.710" v="60"/>
        <pc:sldMkLst>
          <pc:docMk/>
          <pc:sldMk cId="1918050049" sldId="262"/>
        </pc:sldMkLst>
        <pc:graphicFrameChg chg="mod">
          <ac:chgData name="Emaus Katriina" userId="e28635f8-d800-42ff-a913-92d375f1fb60" providerId="ADAL" clId="{3EA86376-A0BC-4AA4-B954-DA90C103F9CB}" dt="2020-08-14T07:24:28.710" v="60"/>
          <ac:graphicFrameMkLst>
            <pc:docMk/>
            <pc:sldMk cId="1918050049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EA86376-A0BC-4AA4-B954-DA90C103F9CB}" dt="2020-08-14T07:24:29.124" v="61"/>
        <pc:sldMkLst>
          <pc:docMk/>
          <pc:sldMk cId="2515183845" sldId="263"/>
        </pc:sldMkLst>
        <pc:graphicFrameChg chg="mod">
          <ac:chgData name="Emaus Katriina" userId="e28635f8-d800-42ff-a913-92d375f1fb60" providerId="ADAL" clId="{3EA86376-A0BC-4AA4-B954-DA90C103F9CB}" dt="2020-08-14T07:24:29.124" v="61"/>
          <ac:graphicFrameMkLst>
            <pc:docMk/>
            <pc:sldMk cId="2515183845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EA86376-A0BC-4AA4-B954-DA90C103F9CB}" dt="2020-08-14T07:24:31.346" v="64"/>
        <pc:sldMkLst>
          <pc:docMk/>
          <pc:sldMk cId="246678502" sldId="266"/>
        </pc:sldMkLst>
        <pc:graphicFrameChg chg="mod">
          <ac:chgData name="Emaus Katriina" userId="e28635f8-d800-42ff-a913-92d375f1fb60" providerId="ADAL" clId="{3EA86376-A0BC-4AA4-B954-DA90C103F9CB}" dt="2020-08-14T07:24:31.346" v="64"/>
          <ac:graphicFrameMkLst>
            <pc:docMk/>
            <pc:sldMk cId="246678502" sldId="266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EA86376-A0BC-4AA4-B954-DA90C103F9CB}" dt="2020-08-14T07:24:31.631" v="65"/>
        <pc:sldMkLst>
          <pc:docMk/>
          <pc:sldMk cId="1538556369" sldId="267"/>
        </pc:sldMkLst>
        <pc:graphicFrameChg chg="mod">
          <ac:chgData name="Emaus Katriina" userId="e28635f8-d800-42ff-a913-92d375f1fb60" providerId="ADAL" clId="{3EA86376-A0BC-4AA4-B954-DA90C103F9CB}" dt="2020-08-14T07:24:31.631" v="65"/>
          <ac:graphicFrameMkLst>
            <pc:docMk/>
            <pc:sldMk cId="1538556369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EA86376-A0BC-4AA4-B954-DA90C103F9CB}" dt="2020-08-14T07:24:32.235" v="66"/>
        <pc:sldMkLst>
          <pc:docMk/>
          <pc:sldMk cId="273463712" sldId="268"/>
        </pc:sldMkLst>
        <pc:graphicFrameChg chg="mod">
          <ac:chgData name="Emaus Katriina" userId="e28635f8-d800-42ff-a913-92d375f1fb60" providerId="ADAL" clId="{3EA86376-A0BC-4AA4-B954-DA90C103F9CB}" dt="2020-08-14T07:24:32.235" v="66"/>
          <ac:graphicFrameMkLst>
            <pc:docMk/>
            <pc:sldMk cId="273463712" sldId="268"/>
            <ac:graphicFrameMk id="12" creationId="{FD5ECE80-457D-4FCF-A0F1-8A03FB0A62B9}"/>
          </ac:graphicFrameMkLst>
        </pc:graphicFrameChg>
      </pc:sldChg>
      <pc:sldChg chg="modSp">
        <pc:chgData name="Emaus Katriina" userId="e28635f8-d800-42ff-a913-92d375f1fb60" providerId="ADAL" clId="{3EA86376-A0BC-4AA4-B954-DA90C103F9CB}" dt="2020-08-14T07:24:32.508" v="67"/>
        <pc:sldMkLst>
          <pc:docMk/>
          <pc:sldMk cId="856746982" sldId="269"/>
        </pc:sldMkLst>
        <pc:graphicFrameChg chg="mod">
          <ac:chgData name="Emaus Katriina" userId="e28635f8-d800-42ff-a913-92d375f1fb60" providerId="ADAL" clId="{3EA86376-A0BC-4AA4-B954-DA90C103F9CB}" dt="2020-08-14T07:24:32.508" v="67"/>
          <ac:graphicFrameMkLst>
            <pc:docMk/>
            <pc:sldMk cId="856746982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EA86376-A0BC-4AA4-B954-DA90C103F9CB}" dt="2020-08-14T07:24:32.795" v="68"/>
        <pc:sldMkLst>
          <pc:docMk/>
          <pc:sldMk cId="2825233040" sldId="270"/>
        </pc:sldMkLst>
        <pc:graphicFrameChg chg="mod">
          <ac:chgData name="Emaus Katriina" userId="e28635f8-d800-42ff-a913-92d375f1fb60" providerId="ADAL" clId="{3EA86376-A0BC-4AA4-B954-DA90C103F9CB}" dt="2020-08-14T07:24:32.795" v="68"/>
          <ac:graphicFrameMkLst>
            <pc:docMk/>
            <pc:sldMk cId="2825233040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EA86376-A0BC-4AA4-B954-DA90C103F9CB}" dt="2020-08-14T07:24:33.091" v="69"/>
        <pc:sldMkLst>
          <pc:docMk/>
          <pc:sldMk cId="2806330046" sldId="271"/>
        </pc:sldMkLst>
        <pc:graphicFrameChg chg="mod">
          <ac:chgData name="Emaus Katriina" userId="e28635f8-d800-42ff-a913-92d375f1fb60" providerId="ADAL" clId="{3EA86376-A0BC-4AA4-B954-DA90C103F9CB}" dt="2020-08-14T07:24:33.091" v="69"/>
          <ac:graphicFrameMkLst>
            <pc:docMk/>
            <pc:sldMk cId="28063300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EA86376-A0BC-4AA4-B954-DA90C103F9CB}" dt="2020-08-14T07:24:33.597" v="70"/>
        <pc:sldMkLst>
          <pc:docMk/>
          <pc:sldMk cId="632360914" sldId="272"/>
        </pc:sldMkLst>
        <pc:graphicFrameChg chg="mod">
          <ac:chgData name="Emaus Katriina" userId="e28635f8-d800-42ff-a913-92d375f1fb60" providerId="ADAL" clId="{3EA86376-A0BC-4AA4-B954-DA90C103F9CB}" dt="2020-08-14T07:24:33.597" v="70"/>
          <ac:graphicFrameMkLst>
            <pc:docMk/>
            <pc:sldMk cId="632360914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EA86376-A0BC-4AA4-B954-DA90C103F9CB}" dt="2020-08-14T07:24:33.870" v="71"/>
        <pc:sldMkLst>
          <pc:docMk/>
          <pc:sldMk cId="860414274" sldId="273"/>
        </pc:sldMkLst>
        <pc:graphicFrameChg chg="mod">
          <ac:chgData name="Emaus Katriina" userId="e28635f8-d800-42ff-a913-92d375f1fb60" providerId="ADAL" clId="{3EA86376-A0BC-4AA4-B954-DA90C103F9CB}" dt="2020-08-14T07:24:33.870" v="71"/>
          <ac:graphicFrameMkLst>
            <pc:docMk/>
            <pc:sldMk cId="860414274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EA86376-A0BC-4AA4-B954-DA90C103F9CB}" dt="2020-08-14T07:24:26.159" v="55"/>
        <pc:sldMkLst>
          <pc:docMk/>
          <pc:sldMk cId="1941248553" sldId="274"/>
        </pc:sldMkLst>
        <pc:graphicFrameChg chg="mod">
          <ac:chgData name="Emaus Katriina" userId="e28635f8-d800-42ff-a913-92d375f1fb60" providerId="ADAL" clId="{3EA86376-A0BC-4AA4-B954-DA90C103F9CB}" dt="2020-08-14T07:24:26.159" v="55"/>
          <ac:graphicFrameMkLst>
            <pc:docMk/>
            <pc:sldMk cId="1941248553" sldId="274"/>
            <ac:graphicFrameMk id="11" creationId="{7E2BAE1F-40C2-43C0-BF43-5036D58D6D21}"/>
          </ac:graphicFrameMkLst>
        </pc:graphicFrameChg>
      </pc:sldChg>
      <pc:sldChg chg="modSp">
        <pc:chgData name="Emaus Katriina" userId="e28635f8-d800-42ff-a913-92d375f1fb60" providerId="ADAL" clId="{3EA86376-A0BC-4AA4-B954-DA90C103F9CB}" dt="2020-08-14T07:24:27.001" v="57"/>
        <pc:sldMkLst>
          <pc:docMk/>
          <pc:sldMk cId="1375461628" sldId="275"/>
        </pc:sldMkLst>
        <pc:graphicFrameChg chg="mod">
          <ac:chgData name="Emaus Katriina" userId="e28635f8-d800-42ff-a913-92d375f1fb60" providerId="ADAL" clId="{3EA86376-A0BC-4AA4-B954-DA90C103F9CB}" dt="2020-08-14T07:24:27.001" v="57"/>
          <ac:graphicFrameMkLst>
            <pc:docMk/>
            <pc:sldMk cId="1375461628" sldId="275"/>
            <ac:graphicFrameMk id="12" creationId="{C02B4F7C-AD88-4EA8-AECF-FA8E41979996}"/>
          </ac:graphicFrameMkLst>
        </pc:graphicFrameChg>
      </pc:sldChg>
      <pc:sldChg chg="modSp">
        <pc:chgData name="Emaus Katriina" userId="e28635f8-d800-42ff-a913-92d375f1fb60" providerId="ADAL" clId="{3EA86376-A0BC-4AA4-B954-DA90C103F9CB}" dt="2020-08-14T07:24:26.502" v="56"/>
        <pc:sldMkLst>
          <pc:docMk/>
          <pc:sldMk cId="1629380301" sldId="276"/>
        </pc:sldMkLst>
        <pc:graphicFrameChg chg="mod">
          <ac:chgData name="Emaus Katriina" userId="e28635f8-d800-42ff-a913-92d375f1fb60" providerId="ADAL" clId="{3EA86376-A0BC-4AA4-B954-DA90C103F9CB}" dt="2020-08-14T07:24:26.502" v="56"/>
          <ac:graphicFrameMkLst>
            <pc:docMk/>
            <pc:sldMk cId="1629380301" sldId="276"/>
            <ac:graphicFrameMk id="11" creationId="{AB0EE633-98EE-4B86-8F06-ECABADD7E928}"/>
          </ac:graphicFrameMkLst>
        </pc:graphicFrameChg>
      </pc:sldChg>
      <pc:sldChg chg="modSp">
        <pc:chgData name="Emaus Katriina" userId="e28635f8-d800-42ff-a913-92d375f1fb60" providerId="ADAL" clId="{3EA86376-A0BC-4AA4-B954-DA90C103F9CB}" dt="2020-08-14T07:24:27.824" v="58"/>
        <pc:sldMkLst>
          <pc:docMk/>
          <pc:sldMk cId="675094320" sldId="277"/>
        </pc:sldMkLst>
        <pc:graphicFrameChg chg="mod">
          <ac:chgData name="Emaus Katriina" userId="e28635f8-d800-42ff-a913-92d375f1fb60" providerId="ADAL" clId="{3EA86376-A0BC-4AA4-B954-DA90C103F9CB}" dt="2020-08-14T07:24:27.824" v="58"/>
          <ac:graphicFrameMkLst>
            <pc:docMk/>
            <pc:sldMk cId="675094320" sldId="277"/>
            <ac:graphicFrameMk id="11" creationId="{6C7812AD-A4EB-45F5-8011-CA29437D9331}"/>
          </ac:graphicFrameMkLst>
        </pc:graphicFrameChg>
      </pc:sldChg>
      <pc:sldChg chg="modSp">
        <pc:chgData name="Emaus Katriina" userId="e28635f8-d800-42ff-a913-92d375f1fb60" providerId="ADAL" clId="{3EA86376-A0BC-4AA4-B954-DA90C103F9CB}" dt="2020-08-14T07:24:28.273" v="59"/>
        <pc:sldMkLst>
          <pc:docMk/>
          <pc:sldMk cId="2197126578" sldId="278"/>
        </pc:sldMkLst>
        <pc:graphicFrameChg chg="mod">
          <ac:chgData name="Emaus Katriina" userId="e28635f8-d800-42ff-a913-92d375f1fb60" providerId="ADAL" clId="{3EA86376-A0BC-4AA4-B954-DA90C103F9CB}" dt="2020-08-14T07:24:28.273" v="59"/>
          <ac:graphicFrameMkLst>
            <pc:docMk/>
            <pc:sldMk cId="2197126578" sldId="278"/>
            <ac:graphicFrameMk id="19" creationId="{7D3FCC08-3A94-498F-9461-CD6BFB4A7F7B}"/>
          </ac:graphicFrameMkLst>
        </pc:graphicFrameChg>
      </pc:sldChg>
      <pc:sldChg chg="modSp">
        <pc:chgData name="Emaus Katriina" userId="e28635f8-d800-42ff-a913-92d375f1fb60" providerId="ADAL" clId="{3EA86376-A0BC-4AA4-B954-DA90C103F9CB}" dt="2020-08-14T07:24:29.561" v="62"/>
        <pc:sldMkLst>
          <pc:docMk/>
          <pc:sldMk cId="2102977637" sldId="279"/>
        </pc:sldMkLst>
        <pc:graphicFrameChg chg="mod">
          <ac:chgData name="Emaus Katriina" userId="e28635f8-d800-42ff-a913-92d375f1fb60" providerId="ADAL" clId="{3EA86376-A0BC-4AA4-B954-DA90C103F9CB}" dt="2020-08-14T07:24:29.561" v="62"/>
          <ac:graphicFrameMkLst>
            <pc:docMk/>
            <pc:sldMk cId="2102977637" sldId="279"/>
            <ac:graphicFrameMk id="11" creationId="{AA0EB232-84F2-4641-850E-DC8E0D5CBDA1}"/>
          </ac:graphicFrameMkLst>
        </pc:graphicFrameChg>
      </pc:sldChg>
      <pc:sldChg chg="modSp">
        <pc:chgData name="Emaus Katriina" userId="e28635f8-d800-42ff-a913-92d375f1fb60" providerId="ADAL" clId="{3EA86376-A0BC-4AA4-B954-DA90C103F9CB}" dt="2020-08-14T07:24:30.154" v="63"/>
        <pc:sldMkLst>
          <pc:docMk/>
          <pc:sldMk cId="3516796208" sldId="280"/>
        </pc:sldMkLst>
        <pc:graphicFrameChg chg="mod">
          <ac:chgData name="Emaus Katriina" userId="e28635f8-d800-42ff-a913-92d375f1fb60" providerId="ADAL" clId="{3EA86376-A0BC-4AA4-B954-DA90C103F9CB}" dt="2020-08-14T07:24:30.154" v="63"/>
          <ac:graphicFrameMkLst>
            <pc:docMk/>
            <pc:sldMk cId="3516796208" sldId="280"/>
            <ac:graphicFrameMk id="11" creationId="{1FB32001-A84F-4171-8C5F-93CCE767E991}"/>
          </ac:graphicFrameMkLst>
        </pc:graphicFrameChg>
      </pc:sldChg>
    </pc:docChg>
  </pc:docChgLst>
  <pc:docChgLst>
    <pc:chgData name="Emaus Katriina" userId="e28635f8-d800-42ff-a913-92d375f1fb60" providerId="ADAL" clId="{CB9AACE8-491F-4560-87FC-4661B0E2116A}"/>
    <pc:docChg chg="modSld">
      <pc:chgData name="Emaus Katriina" userId="e28635f8-d800-42ff-a913-92d375f1fb60" providerId="ADAL" clId="{CB9AACE8-491F-4560-87FC-4661B0E2116A}" dt="2019-12-13T11:40:52.372" v="35"/>
      <pc:docMkLst>
        <pc:docMk/>
      </pc:docMkLst>
      <pc:sldChg chg="modSp">
        <pc:chgData name="Emaus Katriina" userId="e28635f8-d800-42ff-a913-92d375f1fb60" providerId="ADAL" clId="{CB9AACE8-491F-4560-87FC-4661B0E2116A}" dt="2019-12-13T11:40:34.399" v="18"/>
        <pc:sldMkLst>
          <pc:docMk/>
          <pc:sldMk cId="1206644979" sldId="257"/>
        </pc:sldMkLst>
        <pc:graphicFrameChg chg="mod">
          <ac:chgData name="Emaus Katriina" userId="e28635f8-d800-42ff-a913-92d375f1fb60" providerId="ADAL" clId="{CB9AACE8-491F-4560-87FC-4661B0E2116A}" dt="2019-12-13T11:40:34.399" v="18"/>
          <ac:graphicFrameMkLst>
            <pc:docMk/>
            <pc:sldMk cId="1206644979" sldId="257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B9AACE8-491F-4560-87FC-4661B0E2116A}" dt="2019-12-13T11:40:41.553" v="24"/>
        <pc:sldMkLst>
          <pc:docMk/>
          <pc:sldMk cId="1918050049" sldId="262"/>
        </pc:sldMkLst>
        <pc:graphicFrameChg chg="mod">
          <ac:chgData name="Emaus Katriina" userId="e28635f8-d800-42ff-a913-92d375f1fb60" providerId="ADAL" clId="{CB9AACE8-491F-4560-87FC-4661B0E2116A}" dt="2019-12-13T11:40:41.553" v="24"/>
          <ac:graphicFrameMkLst>
            <pc:docMk/>
            <pc:sldMk cId="1918050049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B9AACE8-491F-4560-87FC-4661B0E2116A}" dt="2019-12-13T11:40:42.440" v="25"/>
        <pc:sldMkLst>
          <pc:docMk/>
          <pc:sldMk cId="2515183845" sldId="263"/>
        </pc:sldMkLst>
        <pc:graphicFrameChg chg="mod">
          <ac:chgData name="Emaus Katriina" userId="e28635f8-d800-42ff-a913-92d375f1fb60" providerId="ADAL" clId="{CB9AACE8-491F-4560-87FC-4661B0E2116A}" dt="2019-12-13T11:40:42.440" v="25"/>
          <ac:graphicFrameMkLst>
            <pc:docMk/>
            <pc:sldMk cId="2515183845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B9AACE8-491F-4560-87FC-4661B0E2116A}" dt="2019-12-13T11:40:45.915" v="28"/>
        <pc:sldMkLst>
          <pc:docMk/>
          <pc:sldMk cId="246678502" sldId="266"/>
        </pc:sldMkLst>
        <pc:graphicFrameChg chg="mod">
          <ac:chgData name="Emaus Katriina" userId="e28635f8-d800-42ff-a913-92d375f1fb60" providerId="ADAL" clId="{CB9AACE8-491F-4560-87FC-4661B0E2116A}" dt="2019-12-13T11:40:45.915" v="28"/>
          <ac:graphicFrameMkLst>
            <pc:docMk/>
            <pc:sldMk cId="246678502" sldId="266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B9AACE8-491F-4560-87FC-4661B0E2116A}" dt="2019-12-13T11:40:46.705" v="29"/>
        <pc:sldMkLst>
          <pc:docMk/>
          <pc:sldMk cId="1538556369" sldId="267"/>
        </pc:sldMkLst>
        <pc:graphicFrameChg chg="mod">
          <ac:chgData name="Emaus Katriina" userId="e28635f8-d800-42ff-a913-92d375f1fb60" providerId="ADAL" clId="{CB9AACE8-491F-4560-87FC-4661B0E2116A}" dt="2019-12-13T11:40:46.705" v="29"/>
          <ac:graphicFrameMkLst>
            <pc:docMk/>
            <pc:sldMk cId="1538556369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B9AACE8-491F-4560-87FC-4661B0E2116A}" dt="2019-12-13T11:40:47.619" v="30"/>
        <pc:sldMkLst>
          <pc:docMk/>
          <pc:sldMk cId="273463712" sldId="268"/>
        </pc:sldMkLst>
        <pc:graphicFrameChg chg="mod">
          <ac:chgData name="Emaus Katriina" userId="e28635f8-d800-42ff-a913-92d375f1fb60" providerId="ADAL" clId="{CB9AACE8-491F-4560-87FC-4661B0E2116A}" dt="2019-12-13T11:40:47.619" v="30"/>
          <ac:graphicFrameMkLst>
            <pc:docMk/>
            <pc:sldMk cId="273463712" sldId="268"/>
            <ac:graphicFrameMk id="12" creationId="{FD5ECE80-457D-4FCF-A0F1-8A03FB0A62B9}"/>
          </ac:graphicFrameMkLst>
        </pc:graphicFrameChg>
      </pc:sldChg>
      <pc:sldChg chg="modSp">
        <pc:chgData name="Emaus Katriina" userId="e28635f8-d800-42ff-a913-92d375f1fb60" providerId="ADAL" clId="{CB9AACE8-491F-4560-87FC-4661B0E2116A}" dt="2019-12-13T11:40:48.408" v="31"/>
        <pc:sldMkLst>
          <pc:docMk/>
          <pc:sldMk cId="856746982" sldId="269"/>
        </pc:sldMkLst>
        <pc:graphicFrameChg chg="mod">
          <ac:chgData name="Emaus Katriina" userId="e28635f8-d800-42ff-a913-92d375f1fb60" providerId="ADAL" clId="{CB9AACE8-491F-4560-87FC-4661B0E2116A}" dt="2019-12-13T11:40:48.408" v="31"/>
          <ac:graphicFrameMkLst>
            <pc:docMk/>
            <pc:sldMk cId="856746982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B9AACE8-491F-4560-87FC-4661B0E2116A}" dt="2019-12-13T11:40:49.656" v="32"/>
        <pc:sldMkLst>
          <pc:docMk/>
          <pc:sldMk cId="2825233040" sldId="270"/>
        </pc:sldMkLst>
        <pc:graphicFrameChg chg="mod">
          <ac:chgData name="Emaus Katriina" userId="e28635f8-d800-42ff-a913-92d375f1fb60" providerId="ADAL" clId="{CB9AACE8-491F-4560-87FC-4661B0E2116A}" dt="2019-12-13T11:40:49.656" v="32"/>
          <ac:graphicFrameMkLst>
            <pc:docMk/>
            <pc:sldMk cId="2825233040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B9AACE8-491F-4560-87FC-4661B0E2116A}" dt="2019-12-13T11:40:50.425" v="33"/>
        <pc:sldMkLst>
          <pc:docMk/>
          <pc:sldMk cId="2806330046" sldId="271"/>
        </pc:sldMkLst>
        <pc:graphicFrameChg chg="mod">
          <ac:chgData name="Emaus Katriina" userId="e28635f8-d800-42ff-a913-92d375f1fb60" providerId="ADAL" clId="{CB9AACE8-491F-4560-87FC-4661B0E2116A}" dt="2019-12-13T11:40:50.425" v="33"/>
          <ac:graphicFrameMkLst>
            <pc:docMk/>
            <pc:sldMk cId="28063300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B9AACE8-491F-4560-87FC-4661B0E2116A}" dt="2019-12-13T11:40:51.762" v="34"/>
        <pc:sldMkLst>
          <pc:docMk/>
          <pc:sldMk cId="632360914" sldId="272"/>
        </pc:sldMkLst>
        <pc:graphicFrameChg chg="mod">
          <ac:chgData name="Emaus Katriina" userId="e28635f8-d800-42ff-a913-92d375f1fb60" providerId="ADAL" clId="{CB9AACE8-491F-4560-87FC-4661B0E2116A}" dt="2019-12-13T11:40:51.762" v="34"/>
          <ac:graphicFrameMkLst>
            <pc:docMk/>
            <pc:sldMk cId="632360914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B9AACE8-491F-4560-87FC-4661B0E2116A}" dt="2019-12-13T11:40:52.372" v="35"/>
        <pc:sldMkLst>
          <pc:docMk/>
          <pc:sldMk cId="860414274" sldId="273"/>
        </pc:sldMkLst>
        <pc:graphicFrameChg chg="mod">
          <ac:chgData name="Emaus Katriina" userId="e28635f8-d800-42ff-a913-92d375f1fb60" providerId="ADAL" clId="{CB9AACE8-491F-4560-87FC-4661B0E2116A}" dt="2019-12-13T11:40:52.372" v="35"/>
          <ac:graphicFrameMkLst>
            <pc:docMk/>
            <pc:sldMk cId="860414274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B9AACE8-491F-4560-87FC-4661B0E2116A}" dt="2019-12-13T11:40:36.649" v="19"/>
        <pc:sldMkLst>
          <pc:docMk/>
          <pc:sldMk cId="1941248553" sldId="274"/>
        </pc:sldMkLst>
        <pc:graphicFrameChg chg="mod">
          <ac:chgData name="Emaus Katriina" userId="e28635f8-d800-42ff-a913-92d375f1fb60" providerId="ADAL" clId="{CB9AACE8-491F-4560-87FC-4661B0E2116A}" dt="2019-12-13T11:40:36.649" v="19"/>
          <ac:graphicFrameMkLst>
            <pc:docMk/>
            <pc:sldMk cId="1941248553" sldId="274"/>
            <ac:graphicFrameMk id="11" creationId="{7E2BAE1F-40C2-43C0-BF43-5036D58D6D21}"/>
          </ac:graphicFrameMkLst>
        </pc:graphicFrameChg>
      </pc:sldChg>
      <pc:sldChg chg="modSp">
        <pc:chgData name="Emaus Katriina" userId="e28635f8-d800-42ff-a913-92d375f1fb60" providerId="ADAL" clId="{CB9AACE8-491F-4560-87FC-4661B0E2116A}" dt="2019-12-13T11:40:38.161" v="21"/>
        <pc:sldMkLst>
          <pc:docMk/>
          <pc:sldMk cId="1375461628" sldId="275"/>
        </pc:sldMkLst>
        <pc:graphicFrameChg chg="mod">
          <ac:chgData name="Emaus Katriina" userId="e28635f8-d800-42ff-a913-92d375f1fb60" providerId="ADAL" clId="{CB9AACE8-491F-4560-87FC-4661B0E2116A}" dt="2019-12-13T11:40:38.161" v="21"/>
          <ac:graphicFrameMkLst>
            <pc:docMk/>
            <pc:sldMk cId="1375461628" sldId="275"/>
            <ac:graphicFrameMk id="12" creationId="{C02B4F7C-AD88-4EA8-AECF-FA8E41979996}"/>
          </ac:graphicFrameMkLst>
        </pc:graphicFrameChg>
      </pc:sldChg>
      <pc:sldChg chg="modSp">
        <pc:chgData name="Emaus Katriina" userId="e28635f8-d800-42ff-a913-92d375f1fb60" providerId="ADAL" clId="{CB9AACE8-491F-4560-87FC-4661B0E2116A}" dt="2019-12-13T11:40:37.364" v="20"/>
        <pc:sldMkLst>
          <pc:docMk/>
          <pc:sldMk cId="1629380301" sldId="276"/>
        </pc:sldMkLst>
        <pc:graphicFrameChg chg="mod">
          <ac:chgData name="Emaus Katriina" userId="e28635f8-d800-42ff-a913-92d375f1fb60" providerId="ADAL" clId="{CB9AACE8-491F-4560-87FC-4661B0E2116A}" dt="2019-12-13T11:40:37.364" v="20"/>
          <ac:graphicFrameMkLst>
            <pc:docMk/>
            <pc:sldMk cId="1629380301" sldId="276"/>
            <ac:graphicFrameMk id="11" creationId="{AB0EE633-98EE-4B86-8F06-ECABADD7E928}"/>
          </ac:graphicFrameMkLst>
        </pc:graphicFrameChg>
      </pc:sldChg>
      <pc:sldChg chg="modSp">
        <pc:chgData name="Emaus Katriina" userId="e28635f8-d800-42ff-a913-92d375f1fb60" providerId="ADAL" clId="{CB9AACE8-491F-4560-87FC-4661B0E2116A}" dt="2019-12-13T11:40:39.549" v="22"/>
        <pc:sldMkLst>
          <pc:docMk/>
          <pc:sldMk cId="675094320" sldId="277"/>
        </pc:sldMkLst>
        <pc:graphicFrameChg chg="mod">
          <ac:chgData name="Emaus Katriina" userId="e28635f8-d800-42ff-a913-92d375f1fb60" providerId="ADAL" clId="{CB9AACE8-491F-4560-87FC-4661B0E2116A}" dt="2019-12-13T11:40:39.549" v="22"/>
          <ac:graphicFrameMkLst>
            <pc:docMk/>
            <pc:sldMk cId="675094320" sldId="277"/>
            <ac:graphicFrameMk id="11" creationId="{6C7812AD-A4EB-45F5-8011-CA29437D9331}"/>
          </ac:graphicFrameMkLst>
        </pc:graphicFrameChg>
      </pc:sldChg>
      <pc:sldChg chg="modSp">
        <pc:chgData name="Emaus Katriina" userId="e28635f8-d800-42ff-a913-92d375f1fb60" providerId="ADAL" clId="{CB9AACE8-491F-4560-87FC-4661B0E2116A}" dt="2019-12-13T11:40:40.472" v="23"/>
        <pc:sldMkLst>
          <pc:docMk/>
          <pc:sldMk cId="2197126578" sldId="278"/>
        </pc:sldMkLst>
        <pc:graphicFrameChg chg="mod">
          <ac:chgData name="Emaus Katriina" userId="e28635f8-d800-42ff-a913-92d375f1fb60" providerId="ADAL" clId="{CB9AACE8-491F-4560-87FC-4661B0E2116A}" dt="2019-12-13T11:40:40.472" v="23"/>
          <ac:graphicFrameMkLst>
            <pc:docMk/>
            <pc:sldMk cId="2197126578" sldId="278"/>
            <ac:graphicFrameMk id="19" creationId="{7D3FCC08-3A94-498F-9461-CD6BFB4A7F7B}"/>
          </ac:graphicFrameMkLst>
        </pc:graphicFrameChg>
      </pc:sldChg>
      <pc:sldChg chg="modSp">
        <pc:chgData name="Emaus Katriina" userId="e28635f8-d800-42ff-a913-92d375f1fb60" providerId="ADAL" clId="{CB9AACE8-491F-4560-87FC-4661B0E2116A}" dt="2019-12-13T11:40:43.389" v="26"/>
        <pc:sldMkLst>
          <pc:docMk/>
          <pc:sldMk cId="2102977637" sldId="279"/>
        </pc:sldMkLst>
        <pc:graphicFrameChg chg="mod">
          <ac:chgData name="Emaus Katriina" userId="e28635f8-d800-42ff-a913-92d375f1fb60" providerId="ADAL" clId="{CB9AACE8-491F-4560-87FC-4661B0E2116A}" dt="2019-12-13T11:40:43.389" v="26"/>
          <ac:graphicFrameMkLst>
            <pc:docMk/>
            <pc:sldMk cId="2102977637" sldId="279"/>
            <ac:graphicFrameMk id="11" creationId="{AA0EB232-84F2-4641-850E-DC8E0D5CBDA1}"/>
          </ac:graphicFrameMkLst>
        </pc:graphicFrameChg>
      </pc:sldChg>
      <pc:sldChg chg="modSp">
        <pc:chgData name="Emaus Katriina" userId="e28635f8-d800-42ff-a913-92d375f1fb60" providerId="ADAL" clId="{CB9AACE8-491F-4560-87FC-4661B0E2116A}" dt="2019-12-13T11:40:44.548" v="27"/>
        <pc:sldMkLst>
          <pc:docMk/>
          <pc:sldMk cId="3516796208" sldId="280"/>
        </pc:sldMkLst>
        <pc:graphicFrameChg chg="mod">
          <ac:chgData name="Emaus Katriina" userId="e28635f8-d800-42ff-a913-92d375f1fb60" providerId="ADAL" clId="{CB9AACE8-491F-4560-87FC-4661B0E2116A}" dt="2019-12-13T11:40:44.548" v="27"/>
          <ac:graphicFrameMkLst>
            <pc:docMk/>
            <pc:sldMk cId="3516796208" sldId="280"/>
            <ac:graphicFrameMk id="11" creationId="{1FB32001-A84F-4171-8C5F-93CCE767E991}"/>
          </ac:graphicFrameMkLst>
        </pc:graphicFrameChg>
      </pc:sldChg>
    </pc:docChg>
  </pc:docChgLst>
  <pc:docChgLst>
    <pc:chgData name="Emaus Katriina" userId="e28635f8-d800-42ff-a913-92d375f1fb60" providerId="ADAL" clId="{F5142AE9-C395-4E53-BF8E-2B6C0FE17C32}"/>
    <pc:docChg chg="modSld">
      <pc:chgData name="Emaus Katriina" userId="e28635f8-d800-42ff-a913-92d375f1fb60" providerId="ADAL" clId="{F5142AE9-C395-4E53-BF8E-2B6C0FE17C32}" dt="2020-03-16T06:18:51.314" v="44"/>
      <pc:docMkLst>
        <pc:docMk/>
      </pc:docMkLst>
      <pc:sldChg chg="modSp">
        <pc:chgData name="Emaus Katriina" userId="e28635f8-d800-42ff-a913-92d375f1fb60" providerId="ADAL" clId="{F5142AE9-C395-4E53-BF8E-2B6C0FE17C32}" dt="2020-03-16T06:17:41.523" v="18"/>
        <pc:sldMkLst>
          <pc:docMk/>
          <pc:sldMk cId="1206644979" sldId="257"/>
        </pc:sldMkLst>
        <pc:graphicFrameChg chg="mod">
          <ac:chgData name="Emaus Katriina" userId="e28635f8-d800-42ff-a913-92d375f1fb60" providerId="ADAL" clId="{F5142AE9-C395-4E53-BF8E-2B6C0FE17C32}" dt="2020-03-16T06:17:41.523" v="18"/>
          <ac:graphicFrameMkLst>
            <pc:docMk/>
            <pc:sldMk cId="1206644979" sldId="257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5142AE9-C395-4E53-BF8E-2B6C0FE17C32}" dt="2020-03-16T06:17:43.972" v="24"/>
        <pc:sldMkLst>
          <pc:docMk/>
          <pc:sldMk cId="1918050049" sldId="262"/>
        </pc:sldMkLst>
        <pc:graphicFrameChg chg="mod">
          <ac:chgData name="Emaus Katriina" userId="e28635f8-d800-42ff-a913-92d375f1fb60" providerId="ADAL" clId="{F5142AE9-C395-4E53-BF8E-2B6C0FE17C32}" dt="2020-03-16T06:17:43.972" v="24"/>
          <ac:graphicFrameMkLst>
            <pc:docMk/>
            <pc:sldMk cId="1918050049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5142AE9-C395-4E53-BF8E-2B6C0FE17C32}" dt="2020-03-16T06:17:44.251" v="25"/>
        <pc:sldMkLst>
          <pc:docMk/>
          <pc:sldMk cId="2515183845" sldId="263"/>
        </pc:sldMkLst>
        <pc:graphicFrameChg chg="mod">
          <ac:chgData name="Emaus Katriina" userId="e28635f8-d800-42ff-a913-92d375f1fb60" providerId="ADAL" clId="{F5142AE9-C395-4E53-BF8E-2B6C0FE17C32}" dt="2020-03-16T06:17:44.251" v="25"/>
          <ac:graphicFrameMkLst>
            <pc:docMk/>
            <pc:sldMk cId="2515183845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5142AE9-C395-4E53-BF8E-2B6C0FE17C32}" dt="2020-03-16T06:17:45.208" v="28"/>
        <pc:sldMkLst>
          <pc:docMk/>
          <pc:sldMk cId="246678502" sldId="266"/>
        </pc:sldMkLst>
        <pc:graphicFrameChg chg="mod">
          <ac:chgData name="Emaus Katriina" userId="e28635f8-d800-42ff-a913-92d375f1fb60" providerId="ADAL" clId="{F5142AE9-C395-4E53-BF8E-2B6C0FE17C32}" dt="2020-03-16T06:17:45.208" v="28"/>
          <ac:graphicFrameMkLst>
            <pc:docMk/>
            <pc:sldMk cId="246678502" sldId="266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5142AE9-C395-4E53-BF8E-2B6C0FE17C32}" dt="2020-03-16T06:17:45.443" v="29"/>
        <pc:sldMkLst>
          <pc:docMk/>
          <pc:sldMk cId="1538556369" sldId="267"/>
        </pc:sldMkLst>
        <pc:graphicFrameChg chg="mod">
          <ac:chgData name="Emaus Katriina" userId="e28635f8-d800-42ff-a913-92d375f1fb60" providerId="ADAL" clId="{F5142AE9-C395-4E53-BF8E-2B6C0FE17C32}" dt="2020-03-16T06:17:45.443" v="29"/>
          <ac:graphicFrameMkLst>
            <pc:docMk/>
            <pc:sldMk cId="1538556369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5142AE9-C395-4E53-BF8E-2B6C0FE17C32}" dt="2020-03-16T06:17:45.680" v="30"/>
        <pc:sldMkLst>
          <pc:docMk/>
          <pc:sldMk cId="273463712" sldId="268"/>
        </pc:sldMkLst>
        <pc:graphicFrameChg chg="mod">
          <ac:chgData name="Emaus Katriina" userId="e28635f8-d800-42ff-a913-92d375f1fb60" providerId="ADAL" clId="{F5142AE9-C395-4E53-BF8E-2B6C0FE17C32}" dt="2020-03-16T06:17:45.680" v="30"/>
          <ac:graphicFrameMkLst>
            <pc:docMk/>
            <pc:sldMk cId="273463712" sldId="268"/>
            <ac:graphicFrameMk id="12" creationId="{FD5ECE80-457D-4FCF-A0F1-8A03FB0A62B9}"/>
          </ac:graphicFrameMkLst>
        </pc:graphicFrameChg>
      </pc:sldChg>
      <pc:sldChg chg="modSp">
        <pc:chgData name="Emaus Katriina" userId="e28635f8-d800-42ff-a913-92d375f1fb60" providerId="ADAL" clId="{F5142AE9-C395-4E53-BF8E-2B6C0FE17C32}" dt="2020-03-16T06:17:45.940" v="31"/>
        <pc:sldMkLst>
          <pc:docMk/>
          <pc:sldMk cId="856746982" sldId="269"/>
        </pc:sldMkLst>
        <pc:graphicFrameChg chg="mod">
          <ac:chgData name="Emaus Katriina" userId="e28635f8-d800-42ff-a913-92d375f1fb60" providerId="ADAL" clId="{F5142AE9-C395-4E53-BF8E-2B6C0FE17C32}" dt="2020-03-16T06:17:45.940" v="31"/>
          <ac:graphicFrameMkLst>
            <pc:docMk/>
            <pc:sldMk cId="856746982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5142AE9-C395-4E53-BF8E-2B6C0FE17C32}" dt="2020-03-16T06:17:46.180" v="32"/>
        <pc:sldMkLst>
          <pc:docMk/>
          <pc:sldMk cId="2825233040" sldId="270"/>
        </pc:sldMkLst>
        <pc:graphicFrameChg chg="mod">
          <ac:chgData name="Emaus Katriina" userId="e28635f8-d800-42ff-a913-92d375f1fb60" providerId="ADAL" clId="{F5142AE9-C395-4E53-BF8E-2B6C0FE17C32}" dt="2020-03-16T06:17:46.180" v="32"/>
          <ac:graphicFrameMkLst>
            <pc:docMk/>
            <pc:sldMk cId="2825233040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5142AE9-C395-4E53-BF8E-2B6C0FE17C32}" dt="2020-03-16T06:17:46.424" v="33"/>
        <pc:sldMkLst>
          <pc:docMk/>
          <pc:sldMk cId="2806330046" sldId="271"/>
        </pc:sldMkLst>
        <pc:graphicFrameChg chg="mod">
          <ac:chgData name="Emaus Katriina" userId="e28635f8-d800-42ff-a913-92d375f1fb60" providerId="ADAL" clId="{F5142AE9-C395-4E53-BF8E-2B6C0FE17C32}" dt="2020-03-16T06:17:46.424" v="33"/>
          <ac:graphicFrameMkLst>
            <pc:docMk/>
            <pc:sldMk cId="28063300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5142AE9-C395-4E53-BF8E-2B6C0FE17C32}" dt="2020-03-16T06:17:46.904" v="34"/>
        <pc:sldMkLst>
          <pc:docMk/>
          <pc:sldMk cId="632360914" sldId="272"/>
        </pc:sldMkLst>
        <pc:graphicFrameChg chg="mod">
          <ac:chgData name="Emaus Katriina" userId="e28635f8-d800-42ff-a913-92d375f1fb60" providerId="ADAL" clId="{F5142AE9-C395-4E53-BF8E-2B6C0FE17C32}" dt="2020-03-16T06:17:46.904" v="34"/>
          <ac:graphicFrameMkLst>
            <pc:docMk/>
            <pc:sldMk cId="632360914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5142AE9-C395-4E53-BF8E-2B6C0FE17C32}" dt="2020-03-16T06:17:47.143" v="35"/>
        <pc:sldMkLst>
          <pc:docMk/>
          <pc:sldMk cId="860414274" sldId="273"/>
        </pc:sldMkLst>
        <pc:graphicFrameChg chg="mod">
          <ac:chgData name="Emaus Katriina" userId="e28635f8-d800-42ff-a913-92d375f1fb60" providerId="ADAL" clId="{F5142AE9-C395-4E53-BF8E-2B6C0FE17C32}" dt="2020-03-16T06:17:47.143" v="35"/>
          <ac:graphicFrameMkLst>
            <pc:docMk/>
            <pc:sldMk cId="860414274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5142AE9-C395-4E53-BF8E-2B6C0FE17C32}" dt="2020-03-16T06:18:12.820" v="38"/>
        <pc:sldMkLst>
          <pc:docMk/>
          <pc:sldMk cId="1941248553" sldId="274"/>
        </pc:sldMkLst>
        <pc:graphicFrameChg chg="mod">
          <ac:chgData name="Emaus Katriina" userId="e28635f8-d800-42ff-a913-92d375f1fb60" providerId="ADAL" clId="{F5142AE9-C395-4E53-BF8E-2B6C0FE17C32}" dt="2020-03-16T06:18:12.820" v="38"/>
          <ac:graphicFrameMkLst>
            <pc:docMk/>
            <pc:sldMk cId="1941248553" sldId="274"/>
            <ac:graphicFrameMk id="11" creationId="{7E2BAE1F-40C2-43C0-BF43-5036D58D6D21}"/>
          </ac:graphicFrameMkLst>
        </pc:graphicFrameChg>
      </pc:sldChg>
      <pc:sldChg chg="modSp">
        <pc:chgData name="Emaus Katriina" userId="e28635f8-d800-42ff-a913-92d375f1fb60" providerId="ADAL" clId="{F5142AE9-C395-4E53-BF8E-2B6C0FE17C32}" dt="2020-03-16T06:18:51.314" v="44"/>
        <pc:sldMkLst>
          <pc:docMk/>
          <pc:sldMk cId="1375461628" sldId="275"/>
        </pc:sldMkLst>
        <pc:graphicFrameChg chg="mod">
          <ac:chgData name="Emaus Katriina" userId="e28635f8-d800-42ff-a913-92d375f1fb60" providerId="ADAL" clId="{F5142AE9-C395-4E53-BF8E-2B6C0FE17C32}" dt="2020-03-16T06:18:51.314" v="44"/>
          <ac:graphicFrameMkLst>
            <pc:docMk/>
            <pc:sldMk cId="1375461628" sldId="275"/>
            <ac:graphicFrameMk id="12" creationId="{C02B4F7C-AD88-4EA8-AECF-FA8E41979996}"/>
          </ac:graphicFrameMkLst>
        </pc:graphicFrameChg>
      </pc:sldChg>
      <pc:sldChg chg="modSp">
        <pc:chgData name="Emaus Katriina" userId="e28635f8-d800-42ff-a913-92d375f1fb60" providerId="ADAL" clId="{F5142AE9-C395-4E53-BF8E-2B6C0FE17C32}" dt="2020-03-16T06:18:32.103" v="41"/>
        <pc:sldMkLst>
          <pc:docMk/>
          <pc:sldMk cId="1629380301" sldId="276"/>
        </pc:sldMkLst>
        <pc:graphicFrameChg chg="mod">
          <ac:chgData name="Emaus Katriina" userId="e28635f8-d800-42ff-a913-92d375f1fb60" providerId="ADAL" clId="{F5142AE9-C395-4E53-BF8E-2B6C0FE17C32}" dt="2020-03-16T06:18:32.103" v="41"/>
          <ac:graphicFrameMkLst>
            <pc:docMk/>
            <pc:sldMk cId="1629380301" sldId="276"/>
            <ac:graphicFrameMk id="11" creationId="{AB0EE633-98EE-4B86-8F06-ECABADD7E928}"/>
          </ac:graphicFrameMkLst>
        </pc:graphicFrameChg>
      </pc:sldChg>
      <pc:sldChg chg="modSp">
        <pc:chgData name="Emaus Katriina" userId="e28635f8-d800-42ff-a913-92d375f1fb60" providerId="ADAL" clId="{F5142AE9-C395-4E53-BF8E-2B6C0FE17C32}" dt="2020-03-16T06:17:43.475" v="22"/>
        <pc:sldMkLst>
          <pc:docMk/>
          <pc:sldMk cId="675094320" sldId="277"/>
        </pc:sldMkLst>
        <pc:graphicFrameChg chg="mod">
          <ac:chgData name="Emaus Katriina" userId="e28635f8-d800-42ff-a913-92d375f1fb60" providerId="ADAL" clId="{F5142AE9-C395-4E53-BF8E-2B6C0FE17C32}" dt="2020-03-16T06:17:43.475" v="22"/>
          <ac:graphicFrameMkLst>
            <pc:docMk/>
            <pc:sldMk cId="675094320" sldId="277"/>
            <ac:graphicFrameMk id="11" creationId="{6C7812AD-A4EB-45F5-8011-CA29437D9331}"/>
          </ac:graphicFrameMkLst>
        </pc:graphicFrameChg>
      </pc:sldChg>
      <pc:sldChg chg="modSp">
        <pc:chgData name="Emaus Katriina" userId="e28635f8-d800-42ff-a913-92d375f1fb60" providerId="ADAL" clId="{F5142AE9-C395-4E53-BF8E-2B6C0FE17C32}" dt="2020-03-16T06:17:43.714" v="23"/>
        <pc:sldMkLst>
          <pc:docMk/>
          <pc:sldMk cId="2197126578" sldId="278"/>
        </pc:sldMkLst>
        <pc:graphicFrameChg chg="mod">
          <ac:chgData name="Emaus Katriina" userId="e28635f8-d800-42ff-a913-92d375f1fb60" providerId="ADAL" clId="{F5142AE9-C395-4E53-BF8E-2B6C0FE17C32}" dt="2020-03-16T06:17:43.714" v="23"/>
          <ac:graphicFrameMkLst>
            <pc:docMk/>
            <pc:sldMk cId="2197126578" sldId="278"/>
            <ac:graphicFrameMk id="19" creationId="{7D3FCC08-3A94-498F-9461-CD6BFB4A7F7B}"/>
          </ac:graphicFrameMkLst>
        </pc:graphicFrameChg>
      </pc:sldChg>
      <pc:sldChg chg="modSp">
        <pc:chgData name="Emaus Katriina" userId="e28635f8-d800-42ff-a913-92d375f1fb60" providerId="ADAL" clId="{F5142AE9-C395-4E53-BF8E-2B6C0FE17C32}" dt="2020-03-16T06:17:44.496" v="26"/>
        <pc:sldMkLst>
          <pc:docMk/>
          <pc:sldMk cId="2102977637" sldId="279"/>
        </pc:sldMkLst>
        <pc:graphicFrameChg chg="mod">
          <ac:chgData name="Emaus Katriina" userId="e28635f8-d800-42ff-a913-92d375f1fb60" providerId="ADAL" clId="{F5142AE9-C395-4E53-BF8E-2B6C0FE17C32}" dt="2020-03-16T06:17:44.496" v="26"/>
          <ac:graphicFrameMkLst>
            <pc:docMk/>
            <pc:sldMk cId="2102977637" sldId="279"/>
            <ac:graphicFrameMk id="11" creationId="{AA0EB232-84F2-4641-850E-DC8E0D5CBDA1}"/>
          </ac:graphicFrameMkLst>
        </pc:graphicFrameChg>
      </pc:sldChg>
      <pc:sldChg chg="modSp">
        <pc:chgData name="Emaus Katriina" userId="e28635f8-d800-42ff-a913-92d375f1fb60" providerId="ADAL" clId="{F5142AE9-C395-4E53-BF8E-2B6C0FE17C32}" dt="2020-03-16T06:17:44.740" v="27"/>
        <pc:sldMkLst>
          <pc:docMk/>
          <pc:sldMk cId="3516796208" sldId="280"/>
        </pc:sldMkLst>
        <pc:graphicFrameChg chg="mod">
          <ac:chgData name="Emaus Katriina" userId="e28635f8-d800-42ff-a913-92d375f1fb60" providerId="ADAL" clId="{F5142AE9-C395-4E53-BF8E-2B6C0FE17C32}" dt="2020-03-16T06:17:44.740" v="27"/>
          <ac:graphicFrameMkLst>
            <pc:docMk/>
            <pc:sldMk cId="3516796208" sldId="280"/>
            <ac:graphicFrameMk id="11" creationId="{1FB32001-A84F-4171-8C5F-93CCE767E991}"/>
          </ac:graphicFrameMkLst>
        </pc:graphicFrameChg>
      </pc:sldChg>
    </pc:docChg>
  </pc:docChgLst>
  <pc:docChgLst>
    <pc:chgData name="Emaus Katriina" userId="e28635f8-d800-42ff-a913-92d375f1fb60" providerId="ADAL" clId="{A70EE488-161C-4927-AFFE-62D6E0D5E234}"/>
    <pc:docChg chg="modSld">
      <pc:chgData name="Emaus Katriina" userId="e28635f8-d800-42ff-a913-92d375f1fb60" providerId="ADAL" clId="{A70EE488-161C-4927-AFFE-62D6E0D5E234}" dt="2022-01-14T10:36:36.044" v="38"/>
      <pc:docMkLst>
        <pc:docMk/>
      </pc:docMkLst>
      <pc:sldChg chg="modSp">
        <pc:chgData name="Emaus Katriina" userId="e28635f8-d800-42ff-a913-92d375f1fb60" providerId="ADAL" clId="{A70EE488-161C-4927-AFFE-62D6E0D5E234}" dt="2022-01-14T10:35:37.109" v="18"/>
        <pc:sldMkLst>
          <pc:docMk/>
          <pc:sldMk cId="1206644979" sldId="257"/>
        </pc:sldMkLst>
        <pc:graphicFrameChg chg="mod">
          <ac:chgData name="Emaus Katriina" userId="e28635f8-d800-42ff-a913-92d375f1fb60" providerId="ADAL" clId="{A70EE488-161C-4927-AFFE-62D6E0D5E234}" dt="2022-01-14T10:35:37.109" v="18"/>
          <ac:graphicFrameMkLst>
            <pc:docMk/>
            <pc:sldMk cId="1206644979" sldId="257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70EE488-161C-4927-AFFE-62D6E0D5E234}" dt="2022-01-14T10:35:43.643" v="24"/>
        <pc:sldMkLst>
          <pc:docMk/>
          <pc:sldMk cId="1918050049" sldId="262"/>
        </pc:sldMkLst>
        <pc:graphicFrameChg chg="mod">
          <ac:chgData name="Emaus Katriina" userId="e28635f8-d800-42ff-a913-92d375f1fb60" providerId="ADAL" clId="{A70EE488-161C-4927-AFFE-62D6E0D5E234}" dt="2022-01-14T10:35:43.643" v="24"/>
          <ac:graphicFrameMkLst>
            <pc:docMk/>
            <pc:sldMk cId="1918050049" sldId="262"/>
            <ac:graphicFrameMk id="11" creationId="{E1D67CC8-2E73-4586-9B36-6402B556BBF8}"/>
          </ac:graphicFrameMkLst>
        </pc:graphicFrameChg>
      </pc:sldChg>
      <pc:sldChg chg="modSp">
        <pc:chgData name="Emaus Katriina" userId="e28635f8-d800-42ff-a913-92d375f1fb60" providerId="ADAL" clId="{A70EE488-161C-4927-AFFE-62D6E0D5E234}" dt="2022-01-14T10:35:44.459" v="25"/>
        <pc:sldMkLst>
          <pc:docMk/>
          <pc:sldMk cId="2515183845" sldId="263"/>
        </pc:sldMkLst>
        <pc:graphicFrameChg chg="mod">
          <ac:chgData name="Emaus Katriina" userId="e28635f8-d800-42ff-a913-92d375f1fb60" providerId="ADAL" clId="{A70EE488-161C-4927-AFFE-62D6E0D5E234}" dt="2022-01-14T10:35:44.459" v="25"/>
          <ac:graphicFrameMkLst>
            <pc:docMk/>
            <pc:sldMk cId="2515183845" sldId="263"/>
            <ac:graphicFrameMk id="11" creationId="{AE5CE531-2B4E-4941-899B-B620EF352223}"/>
          </ac:graphicFrameMkLst>
        </pc:graphicFrameChg>
      </pc:sldChg>
      <pc:sldChg chg="modSp">
        <pc:chgData name="Emaus Katriina" userId="e28635f8-d800-42ff-a913-92d375f1fb60" providerId="ADAL" clId="{A70EE488-161C-4927-AFFE-62D6E0D5E234}" dt="2022-01-14T10:35:47.367" v="28"/>
        <pc:sldMkLst>
          <pc:docMk/>
          <pc:sldMk cId="246678502" sldId="266"/>
        </pc:sldMkLst>
        <pc:graphicFrameChg chg="mod">
          <ac:chgData name="Emaus Katriina" userId="e28635f8-d800-42ff-a913-92d375f1fb60" providerId="ADAL" clId="{A70EE488-161C-4927-AFFE-62D6E0D5E234}" dt="2022-01-14T10:35:47.367" v="28"/>
          <ac:graphicFrameMkLst>
            <pc:docMk/>
            <pc:sldMk cId="246678502" sldId="266"/>
            <ac:graphicFrameMk id="14" creationId="{78274AAF-4869-4512-BE64-CFBC776539A8}"/>
          </ac:graphicFrameMkLst>
        </pc:graphicFrameChg>
      </pc:sldChg>
      <pc:sldChg chg="modSp">
        <pc:chgData name="Emaus Katriina" userId="e28635f8-d800-42ff-a913-92d375f1fb60" providerId="ADAL" clId="{A70EE488-161C-4927-AFFE-62D6E0D5E234}" dt="2022-01-14T10:35:48.234" v="29"/>
        <pc:sldMkLst>
          <pc:docMk/>
          <pc:sldMk cId="1538556369" sldId="267"/>
        </pc:sldMkLst>
        <pc:graphicFrameChg chg="mod">
          <ac:chgData name="Emaus Katriina" userId="e28635f8-d800-42ff-a913-92d375f1fb60" providerId="ADAL" clId="{A70EE488-161C-4927-AFFE-62D6E0D5E234}" dt="2022-01-14T10:35:48.234" v="29"/>
          <ac:graphicFrameMkLst>
            <pc:docMk/>
            <pc:sldMk cId="1538556369" sldId="267"/>
            <ac:graphicFrameMk id="15" creationId="{7C6CA8DC-EC18-49B0-8099-FB3EF2C6368A}"/>
          </ac:graphicFrameMkLst>
        </pc:graphicFrameChg>
      </pc:sldChg>
      <pc:sldChg chg="modSp">
        <pc:chgData name="Emaus Katriina" userId="e28635f8-d800-42ff-a913-92d375f1fb60" providerId="ADAL" clId="{A70EE488-161C-4927-AFFE-62D6E0D5E234}" dt="2022-01-14T10:35:49.328" v="30"/>
        <pc:sldMkLst>
          <pc:docMk/>
          <pc:sldMk cId="273463712" sldId="268"/>
        </pc:sldMkLst>
        <pc:graphicFrameChg chg="mod">
          <ac:chgData name="Emaus Katriina" userId="e28635f8-d800-42ff-a913-92d375f1fb60" providerId="ADAL" clId="{A70EE488-161C-4927-AFFE-62D6E0D5E234}" dt="2022-01-14T10:35:49.328" v="30"/>
          <ac:graphicFrameMkLst>
            <pc:docMk/>
            <pc:sldMk cId="273463712" sldId="268"/>
            <ac:graphicFrameMk id="12" creationId="{C6829366-E0C1-4191-AC31-8C8C50BA87E1}"/>
          </ac:graphicFrameMkLst>
        </pc:graphicFrameChg>
      </pc:sldChg>
      <pc:sldChg chg="modSp">
        <pc:chgData name="Emaus Katriina" userId="e28635f8-d800-42ff-a913-92d375f1fb60" providerId="ADAL" clId="{A70EE488-161C-4927-AFFE-62D6E0D5E234}" dt="2022-01-14T10:35:50.184" v="31"/>
        <pc:sldMkLst>
          <pc:docMk/>
          <pc:sldMk cId="856746982" sldId="269"/>
        </pc:sldMkLst>
        <pc:graphicFrameChg chg="mod">
          <ac:chgData name="Emaus Katriina" userId="e28635f8-d800-42ff-a913-92d375f1fb60" providerId="ADAL" clId="{A70EE488-161C-4927-AFFE-62D6E0D5E234}" dt="2022-01-14T10:35:50.184" v="31"/>
          <ac:graphicFrameMkLst>
            <pc:docMk/>
            <pc:sldMk cId="856746982" sldId="269"/>
            <ac:graphicFrameMk id="11" creationId="{EB4397A9-4577-4E2D-9E9B-01E531CF9410}"/>
          </ac:graphicFrameMkLst>
        </pc:graphicFrameChg>
      </pc:sldChg>
      <pc:sldChg chg="modSp">
        <pc:chgData name="Emaus Katriina" userId="e28635f8-d800-42ff-a913-92d375f1fb60" providerId="ADAL" clId="{A70EE488-161C-4927-AFFE-62D6E0D5E234}" dt="2022-01-14T10:35:51.155" v="32"/>
        <pc:sldMkLst>
          <pc:docMk/>
          <pc:sldMk cId="2825233040" sldId="270"/>
        </pc:sldMkLst>
        <pc:graphicFrameChg chg="mod">
          <ac:chgData name="Emaus Katriina" userId="e28635f8-d800-42ff-a913-92d375f1fb60" providerId="ADAL" clId="{A70EE488-161C-4927-AFFE-62D6E0D5E234}" dt="2022-01-14T10:35:51.155" v="32"/>
          <ac:graphicFrameMkLst>
            <pc:docMk/>
            <pc:sldMk cId="2825233040" sldId="270"/>
            <ac:graphicFrameMk id="11" creationId="{231D31A1-3DCF-4263-9B80-6ED5D2F111B3}"/>
          </ac:graphicFrameMkLst>
        </pc:graphicFrameChg>
      </pc:sldChg>
      <pc:sldChg chg="modSp">
        <pc:chgData name="Emaus Katriina" userId="e28635f8-d800-42ff-a913-92d375f1fb60" providerId="ADAL" clId="{A70EE488-161C-4927-AFFE-62D6E0D5E234}" dt="2022-01-14T10:36:36.044" v="38"/>
        <pc:sldMkLst>
          <pc:docMk/>
          <pc:sldMk cId="2806330046" sldId="271"/>
        </pc:sldMkLst>
        <pc:graphicFrameChg chg="mod">
          <ac:chgData name="Emaus Katriina" userId="e28635f8-d800-42ff-a913-92d375f1fb60" providerId="ADAL" clId="{A70EE488-161C-4927-AFFE-62D6E0D5E234}" dt="2022-01-14T10:36:36.044" v="38"/>
          <ac:graphicFrameMkLst>
            <pc:docMk/>
            <pc:sldMk cId="2806330046" sldId="271"/>
            <ac:graphicFrameMk id="11" creationId="{F42B7BED-3AB2-4374-B446-527DDB1A9C1B}"/>
          </ac:graphicFrameMkLst>
        </pc:graphicFrameChg>
      </pc:sldChg>
      <pc:sldChg chg="modSp">
        <pc:chgData name="Emaus Katriina" userId="e28635f8-d800-42ff-a913-92d375f1fb60" providerId="ADAL" clId="{A70EE488-161C-4927-AFFE-62D6E0D5E234}" dt="2022-01-14T10:35:53.049" v="34"/>
        <pc:sldMkLst>
          <pc:docMk/>
          <pc:sldMk cId="632360914" sldId="272"/>
        </pc:sldMkLst>
        <pc:graphicFrameChg chg="mod">
          <ac:chgData name="Emaus Katriina" userId="e28635f8-d800-42ff-a913-92d375f1fb60" providerId="ADAL" clId="{A70EE488-161C-4927-AFFE-62D6E0D5E234}" dt="2022-01-14T10:35:53.049" v="34"/>
          <ac:graphicFrameMkLst>
            <pc:docMk/>
            <pc:sldMk cId="632360914" sldId="272"/>
            <ac:graphicFrameMk id="11" creationId="{879E16C8-6810-4E03-91C6-E112BDDB235A}"/>
          </ac:graphicFrameMkLst>
        </pc:graphicFrameChg>
      </pc:sldChg>
      <pc:sldChg chg="modSp">
        <pc:chgData name="Emaus Katriina" userId="e28635f8-d800-42ff-a913-92d375f1fb60" providerId="ADAL" clId="{A70EE488-161C-4927-AFFE-62D6E0D5E234}" dt="2022-01-14T10:35:53.469" v="35"/>
        <pc:sldMkLst>
          <pc:docMk/>
          <pc:sldMk cId="860414274" sldId="273"/>
        </pc:sldMkLst>
        <pc:graphicFrameChg chg="mod">
          <ac:chgData name="Emaus Katriina" userId="e28635f8-d800-42ff-a913-92d375f1fb60" providerId="ADAL" clId="{A70EE488-161C-4927-AFFE-62D6E0D5E234}" dt="2022-01-14T10:35:53.469" v="35"/>
          <ac:graphicFrameMkLst>
            <pc:docMk/>
            <pc:sldMk cId="860414274" sldId="273"/>
            <ac:graphicFrameMk id="11" creationId="{62167E29-B991-4E85-9C72-29C1C901CC5F}"/>
          </ac:graphicFrameMkLst>
        </pc:graphicFrameChg>
      </pc:sldChg>
      <pc:sldChg chg="modSp">
        <pc:chgData name="Emaus Katriina" userId="e28635f8-d800-42ff-a913-92d375f1fb60" providerId="ADAL" clId="{A70EE488-161C-4927-AFFE-62D6E0D5E234}" dt="2022-01-14T10:35:37.768" v="19"/>
        <pc:sldMkLst>
          <pc:docMk/>
          <pc:sldMk cId="1941248553" sldId="274"/>
        </pc:sldMkLst>
        <pc:graphicFrameChg chg="mod">
          <ac:chgData name="Emaus Katriina" userId="e28635f8-d800-42ff-a913-92d375f1fb60" providerId="ADAL" clId="{A70EE488-161C-4927-AFFE-62D6E0D5E234}" dt="2022-01-14T10:35:37.768" v="19"/>
          <ac:graphicFrameMkLst>
            <pc:docMk/>
            <pc:sldMk cId="1941248553" sldId="274"/>
            <ac:graphicFrameMk id="11" creationId="{7E2BAE1F-40C2-43C0-BF43-5036D58D6D21}"/>
          </ac:graphicFrameMkLst>
        </pc:graphicFrameChg>
      </pc:sldChg>
      <pc:sldChg chg="modSp">
        <pc:chgData name="Emaus Katriina" userId="e28635f8-d800-42ff-a913-92d375f1fb60" providerId="ADAL" clId="{A70EE488-161C-4927-AFFE-62D6E0D5E234}" dt="2022-01-14T10:35:40.058" v="21"/>
        <pc:sldMkLst>
          <pc:docMk/>
          <pc:sldMk cId="1375461628" sldId="275"/>
        </pc:sldMkLst>
        <pc:graphicFrameChg chg="mod">
          <ac:chgData name="Emaus Katriina" userId="e28635f8-d800-42ff-a913-92d375f1fb60" providerId="ADAL" clId="{A70EE488-161C-4927-AFFE-62D6E0D5E234}" dt="2022-01-14T10:35:40.058" v="21"/>
          <ac:graphicFrameMkLst>
            <pc:docMk/>
            <pc:sldMk cId="1375461628" sldId="275"/>
            <ac:graphicFrameMk id="12" creationId="{C02B4F7C-AD88-4EA8-AECF-FA8E41979996}"/>
          </ac:graphicFrameMkLst>
        </pc:graphicFrameChg>
      </pc:sldChg>
      <pc:sldChg chg="modSp">
        <pc:chgData name="Emaus Katriina" userId="e28635f8-d800-42ff-a913-92d375f1fb60" providerId="ADAL" clId="{A70EE488-161C-4927-AFFE-62D6E0D5E234}" dt="2022-01-14T10:35:38.721" v="20"/>
        <pc:sldMkLst>
          <pc:docMk/>
          <pc:sldMk cId="1629380301" sldId="276"/>
        </pc:sldMkLst>
        <pc:graphicFrameChg chg="mod">
          <ac:chgData name="Emaus Katriina" userId="e28635f8-d800-42ff-a913-92d375f1fb60" providerId="ADAL" clId="{A70EE488-161C-4927-AFFE-62D6E0D5E234}" dt="2022-01-14T10:35:38.721" v="20"/>
          <ac:graphicFrameMkLst>
            <pc:docMk/>
            <pc:sldMk cId="1629380301" sldId="276"/>
            <ac:graphicFrameMk id="11" creationId="{AB0EE633-98EE-4B86-8F06-ECABADD7E928}"/>
          </ac:graphicFrameMkLst>
        </pc:graphicFrameChg>
      </pc:sldChg>
      <pc:sldChg chg="modSp">
        <pc:chgData name="Emaus Katriina" userId="e28635f8-d800-42ff-a913-92d375f1fb60" providerId="ADAL" clId="{A70EE488-161C-4927-AFFE-62D6E0D5E234}" dt="2022-01-14T10:35:41.605" v="22"/>
        <pc:sldMkLst>
          <pc:docMk/>
          <pc:sldMk cId="675094320" sldId="277"/>
        </pc:sldMkLst>
        <pc:graphicFrameChg chg="mod">
          <ac:chgData name="Emaus Katriina" userId="e28635f8-d800-42ff-a913-92d375f1fb60" providerId="ADAL" clId="{A70EE488-161C-4927-AFFE-62D6E0D5E234}" dt="2022-01-14T10:35:41.605" v="22"/>
          <ac:graphicFrameMkLst>
            <pc:docMk/>
            <pc:sldMk cId="675094320" sldId="277"/>
            <ac:graphicFrameMk id="12" creationId="{AA299997-FF80-4706-B82D-E65CE966E2BB}"/>
          </ac:graphicFrameMkLst>
        </pc:graphicFrameChg>
      </pc:sldChg>
      <pc:sldChg chg="modSp">
        <pc:chgData name="Emaus Katriina" userId="e28635f8-d800-42ff-a913-92d375f1fb60" providerId="ADAL" clId="{A70EE488-161C-4927-AFFE-62D6E0D5E234}" dt="2022-01-14T10:35:42.512" v="23"/>
        <pc:sldMkLst>
          <pc:docMk/>
          <pc:sldMk cId="2197126578" sldId="278"/>
        </pc:sldMkLst>
        <pc:graphicFrameChg chg="mod">
          <ac:chgData name="Emaus Katriina" userId="e28635f8-d800-42ff-a913-92d375f1fb60" providerId="ADAL" clId="{A70EE488-161C-4927-AFFE-62D6E0D5E234}" dt="2022-01-14T10:35:42.512" v="23"/>
          <ac:graphicFrameMkLst>
            <pc:docMk/>
            <pc:sldMk cId="2197126578" sldId="278"/>
            <ac:graphicFrameMk id="11" creationId="{F077E93E-0165-48D3-93CF-59717D3C0A31}"/>
          </ac:graphicFrameMkLst>
        </pc:graphicFrameChg>
      </pc:sldChg>
      <pc:sldChg chg="modSp">
        <pc:chgData name="Emaus Katriina" userId="e28635f8-d800-42ff-a913-92d375f1fb60" providerId="ADAL" clId="{A70EE488-161C-4927-AFFE-62D6E0D5E234}" dt="2022-01-14T10:35:45.500" v="26"/>
        <pc:sldMkLst>
          <pc:docMk/>
          <pc:sldMk cId="2102977637" sldId="279"/>
        </pc:sldMkLst>
        <pc:graphicFrameChg chg="mod">
          <ac:chgData name="Emaus Katriina" userId="e28635f8-d800-42ff-a913-92d375f1fb60" providerId="ADAL" clId="{A70EE488-161C-4927-AFFE-62D6E0D5E234}" dt="2022-01-14T10:35:45.500" v="26"/>
          <ac:graphicFrameMkLst>
            <pc:docMk/>
            <pc:sldMk cId="2102977637" sldId="279"/>
            <ac:graphicFrameMk id="12" creationId="{1E9A2289-2916-497D-B4AD-28F8484F4EE4}"/>
          </ac:graphicFrameMkLst>
        </pc:graphicFrameChg>
      </pc:sldChg>
      <pc:sldChg chg="modSp">
        <pc:chgData name="Emaus Katriina" userId="e28635f8-d800-42ff-a913-92d375f1fb60" providerId="ADAL" clId="{A70EE488-161C-4927-AFFE-62D6E0D5E234}" dt="2022-01-14T10:35:46.331" v="27"/>
        <pc:sldMkLst>
          <pc:docMk/>
          <pc:sldMk cId="3516796208" sldId="280"/>
        </pc:sldMkLst>
        <pc:graphicFrameChg chg="mod">
          <ac:chgData name="Emaus Katriina" userId="e28635f8-d800-42ff-a913-92d375f1fb60" providerId="ADAL" clId="{A70EE488-161C-4927-AFFE-62D6E0D5E234}" dt="2022-01-14T10:35:46.331" v="27"/>
          <ac:graphicFrameMkLst>
            <pc:docMk/>
            <pc:sldMk cId="3516796208" sldId="280"/>
            <ac:graphicFrameMk id="12" creationId="{B1C744D3-BBDF-45CF-8215-F96BA25BD8D0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8364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6234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2768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2238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4622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9448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59449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14995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94377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0496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7704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3520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2530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4736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0275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8410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190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5496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603" y="1975958"/>
            <a:ext cx="4813996" cy="108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CD9711-B79C-44AA-92AF-F487B44B99C1}" type="datetime1">
              <a:rPr lang="en-US" smtClean="0"/>
              <a:t>4/16/2024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0F5C09-30E4-468F-B4DD-3CFFB8A0562D}" type="datetime1">
              <a:rPr lang="en-US" smtClean="0"/>
              <a:t>4/16/2024</a:t>
            </a:fld>
            <a:endParaRPr lang="fi-FI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DAF6C7-377E-4B08-AD5D-A0E3391FAA17}" type="datetime1">
              <a:rPr lang="en-US" smtClean="0"/>
              <a:t>4/16/2024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7EC0B6-2E25-4D18-9E30-E0B3C0C6522E}" type="datetime1">
              <a:rPr lang="en-US" smtClean="0"/>
              <a:t>4/16/2024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C09E36-3F44-42B7-8655-A8C000CE7DD4}" type="datetime1">
              <a:rPr lang="en-US" smtClean="0"/>
              <a:t>4/16/2024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BCD378-01EB-4810-9C8E-3D1469448D83}" type="datetime1">
              <a:rPr lang="en-US" smtClean="0"/>
              <a:t>4/16/2024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15ADCA-8E35-4E8D-BC4B-9F473597696F}" type="datetime1">
              <a:rPr lang="en-US" smtClean="0"/>
              <a:t>4/16/2024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823E4C3-436B-4D27-8703-03F6D6D87FC4}" type="datetime1">
              <a:rPr lang="en-US" smtClean="0"/>
              <a:t>4/16/2024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2F7AA48-13C6-4B92-BA02-8193D7A1134B}" type="datetime1">
              <a:rPr lang="en-US" smtClean="0"/>
              <a:t>4/16/2024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FBA45B5-99AE-4DC6-AE90-F0CC4C496FAF}" type="datetime1">
              <a:rPr lang="en-US" smtClean="0"/>
              <a:t>4/16/2024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pääotsikkoa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10DB5D-D05F-42FA-A6C6-AB6B33FAEAF0}" type="datetime1">
              <a:rPr lang="en-US" smtClean="0"/>
              <a:t>4/16/2024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6805023-F229-4028-A7EF-BB668AB9EE9F}" type="datetime1">
              <a:rPr lang="en-US" smtClean="0"/>
              <a:t>4/16/2024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0DE9654-8D3A-4D0F-9C7A-6BE18DC017F8}" type="datetime1">
              <a:rPr lang="en-US" smtClean="0"/>
              <a:t>4/16/2024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688634B-769C-4DA7-B947-A5E1A37A12CA}" type="datetime1">
              <a:rPr lang="en-US" smtClean="0"/>
              <a:t>4/16/2024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3047978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3629FD3F-FAE6-4882-B622-8AEC5F7555EC}" type="datetime1">
              <a:rPr lang="en-US" smtClean="0"/>
              <a:t>4/16/2024</a:t>
            </a:fld>
            <a:endParaRPr lang="fi-FI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69623BB-AB23-4AFE-B23E-43D0AC6BAC09}" type="datetime1">
              <a:rPr lang="en-US" smtClean="0"/>
              <a:t>4/16/2024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/>
              <a:t>4/16/2024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5ADDE7DF-11E5-41DD-A98E-E4FDFA50E2CA}" type="datetime1">
              <a:rPr lang="en-US" smtClean="0"/>
              <a:t>4/16/2024</a:t>
            </a:fld>
            <a:endParaRPr lang="fi-FI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E15E6F7-FA86-41FD-A9AD-AFA2377AF82F}" type="datetime1">
              <a:rPr lang="en-US" smtClean="0"/>
              <a:t>4/16/2024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5984966-0882-4C80-8501-F671FCC519FE}" type="datetime1">
              <a:rPr lang="en-US" smtClean="0"/>
              <a:t>4/16/2024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E00E6F-8D33-4515-8E96-EC6D63C57588}" type="datetime1">
              <a:rPr lang="en-US" smtClean="0"/>
              <a:t>4/16/2024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056C22-45A8-47B5-A6D7-BB7CD2C4EB10}" type="datetime1">
              <a:rPr lang="en-US" smtClean="0"/>
              <a:t>4/16/2024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12F6D-C4D5-4F69-B1C8-58486C607391}" type="datetime1">
              <a:rPr lang="en-US" smtClean="0"/>
              <a:t>4/16/2024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24F31-7927-4FF7-AF2F-588759863600}" type="datetime1">
              <a:rPr lang="en-US" smtClean="0"/>
              <a:t>4/16/2024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722BBE-49BA-464E-9D21-CF342899C60D}" type="datetime1">
              <a:rPr lang="en-US" smtClean="0"/>
              <a:t>4/16/2024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20A5ED-6AB1-4AF1-A5CF-257A19B62523}" type="datetime1">
              <a:rPr lang="en-US" smtClean="0"/>
              <a:t>4/16/2024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29E41B-9EFE-4C4A-A95F-7439E186849E}" type="datetime1">
              <a:rPr lang="en-US" smtClean="0"/>
              <a:t>4/16/2024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47E46FA-4437-4E43-8891-B8D611D31DE6}" type="datetime1">
              <a:rPr lang="en-US" smtClean="0"/>
              <a:t>4/16/2024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6" y="4728047"/>
            <a:ext cx="203507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Production &amp; Turnover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DB5D-D05F-42FA-A6C6-AB6B33FAEAF0}" type="datetime1">
              <a:rPr lang="en-US" smtClean="0"/>
              <a:t>4/16/2024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2492255442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Production Volume of the Mechanical Engineering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4/16/2024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548359" cy="165163"/>
          </a:xfrm>
        </p:spPr>
        <p:txBody>
          <a:bodyPr/>
          <a:lstStyle/>
          <a:p>
            <a:r>
              <a:rPr lang="en-US"/>
              <a:t>Seasonally adjusted volume index</a:t>
            </a:r>
          </a:p>
          <a:p>
            <a:r>
              <a:rPr lang="en-US"/>
              <a:t>Shares of turnover 2022: machinery 60 %, metal goods 26 %, transport equipment 13 %.</a:t>
            </a:r>
          </a:p>
          <a:p>
            <a:r>
              <a:rPr lang="en-US"/>
              <a:t>Source: </a:t>
            </a:r>
            <a:r>
              <a:rPr lang="en-US" err="1"/>
              <a:t>Macrobond</a:t>
            </a:r>
            <a:r>
              <a:rPr lang="en-US"/>
              <a:t>, Statistics Finland</a:t>
            </a:r>
          </a:p>
          <a:p>
            <a:endParaRPr lang="en-US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90547CF4-9F32-750B-3F4E-73E18139C4ED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7587850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90547CF4-9F32-750B-3F4E-73E18139C4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5183845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Production Volume of the Metals Industry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4/16/2024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724548" cy="165163"/>
          </a:xfrm>
        </p:spPr>
        <p:txBody>
          <a:bodyPr/>
          <a:lstStyle/>
          <a:p>
            <a:r>
              <a:rPr lang="en-US"/>
              <a:t>Seasonally adjusted volume index</a:t>
            </a:r>
          </a:p>
          <a:p>
            <a:r>
              <a:rPr lang="en-US"/>
              <a:t>Shares of turnover 2022: iron and steel products, non-ferrous metals and castings 91 %, mining of metal ores 9 %.</a:t>
            </a:r>
          </a:p>
          <a:p>
            <a:r>
              <a:rPr lang="en-US"/>
              <a:t>Source: </a:t>
            </a:r>
            <a:r>
              <a:rPr lang="en-US" err="1"/>
              <a:t>Macrobond</a:t>
            </a:r>
            <a:r>
              <a:rPr lang="en-US"/>
              <a:t>, Statistics Finland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EFD0EBF8-C760-67A7-0ACF-0F135C98FA5D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748886912"/>
              </p:ext>
            </p:extLst>
          </p:nvPr>
        </p:nvGraphicFramePr>
        <p:xfrm>
          <a:off x="407988" y="1109663"/>
          <a:ext cx="8335962" cy="352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EFD0EBF8-C760-67A7-0ACF-0F135C98FA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7988" y="1109663"/>
                        <a:ext cx="8335962" cy="352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2977637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Production Volume of Branches of the Mechanical Engineering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4/16/2024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196023" cy="165163"/>
          </a:xfrm>
        </p:spPr>
        <p:txBody>
          <a:bodyPr/>
          <a:lstStyle/>
          <a:p>
            <a:r>
              <a:rPr lang="en-US"/>
              <a:t>Seasonally adjusted volume index</a:t>
            </a:r>
          </a:p>
          <a:p>
            <a:r>
              <a:rPr lang="en-US"/>
              <a:t>Shares of turnover 2022: machinery 60 %, metal goods 26 %, transport equipment 13 %.</a:t>
            </a:r>
          </a:p>
          <a:p>
            <a:r>
              <a:rPr lang="en-US"/>
              <a:t>Source: </a:t>
            </a:r>
            <a:r>
              <a:rPr lang="en-US" err="1"/>
              <a:t>Macrobond</a:t>
            </a:r>
            <a:r>
              <a:rPr lang="en-US"/>
              <a:t>, Statistics Finland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71134919-B749-C6C6-C2E6-26C8B2A80264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155795622"/>
              </p:ext>
            </p:extLst>
          </p:nvPr>
        </p:nvGraphicFramePr>
        <p:xfrm>
          <a:off x="407988" y="1109663"/>
          <a:ext cx="8335962" cy="352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71134919-B749-C6C6-C2E6-26C8B2A802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7988" y="1109663"/>
                        <a:ext cx="8335962" cy="352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6796208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E0A885B-6A9B-D3ED-E4F2-F287EAE879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 err="1"/>
              <a:t>Turnover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0830D98-F3A9-CC4D-C066-312772893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D0B89BD-D7FA-1D99-79F1-CED914117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E41B-9EFE-4C4A-A95F-7439E186849E}" type="datetime1">
              <a:rPr lang="en-US" smtClean="0"/>
              <a:t>4/16/2024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A0BF94A-C242-A81F-466D-ACFFE3A49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1488125116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Turnover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4/16/2024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Seasonally adjusted turnover index</a:t>
            </a:r>
          </a:p>
          <a:p>
            <a:r>
              <a:rPr lang="en-US"/>
              <a:t>Source: </a:t>
            </a:r>
            <a:r>
              <a:rPr lang="en-US" err="1"/>
              <a:t>Macrobond</a:t>
            </a:r>
            <a:r>
              <a:rPr lang="en-US"/>
              <a:t>, Statistics Finland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EA93B4A4-0342-69A0-70B3-C5F1104D5C95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663049090"/>
              </p:ext>
            </p:extLst>
          </p:nvPr>
        </p:nvGraphicFramePr>
        <p:xfrm>
          <a:off x="407988" y="1109663"/>
          <a:ext cx="8335962" cy="352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EA93B4A4-0342-69A0-70B3-C5F1104D5C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7988" y="1109663"/>
                        <a:ext cx="8335962" cy="352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678502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Turnover of the Technology Industry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4/16/2024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638835"/>
            <a:ext cx="5551417" cy="450877"/>
          </a:xfrm>
        </p:spPr>
        <p:txBody>
          <a:bodyPr/>
          <a:lstStyle/>
          <a:p>
            <a:r>
              <a:rPr lang="en-US"/>
              <a:t>Seasonally adjusted turnover index</a:t>
            </a:r>
          </a:p>
          <a:p>
            <a:r>
              <a:rPr lang="en-US"/>
              <a:t>Shares of turnover in 2022: mechanical engineering 37 %, electronics and electrotechnical industry 20 %,</a:t>
            </a:r>
          </a:p>
          <a:p>
            <a:r>
              <a:rPr lang="en-US"/>
              <a:t>information technology 18 %, metals industry 18 %, consulting engineering 7 %.</a:t>
            </a:r>
          </a:p>
          <a:p>
            <a:r>
              <a:rPr lang="en-US"/>
              <a:t>Source: </a:t>
            </a:r>
            <a:r>
              <a:rPr lang="en-US" err="1"/>
              <a:t>Macrobond</a:t>
            </a:r>
            <a:r>
              <a:rPr lang="en-US"/>
              <a:t>, Statistics Finland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FC4227AA-DA5F-CE31-00FA-CFBB96793B5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588918624"/>
              </p:ext>
            </p:extLst>
          </p:nvPr>
        </p:nvGraphicFramePr>
        <p:xfrm>
          <a:off x="407988" y="1109663"/>
          <a:ext cx="8335962" cy="352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FC4227AA-DA5F-CE31-00FA-CFBB96793B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7988" y="1109663"/>
                        <a:ext cx="8335962" cy="352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8556369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475172"/>
          </a:xfrm>
        </p:spPr>
        <p:txBody>
          <a:bodyPr/>
          <a:lstStyle/>
          <a:p>
            <a:r>
              <a:rPr lang="en-GB"/>
              <a:t>Turnover of the technology industry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16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102429" y="4719410"/>
            <a:ext cx="4171949" cy="241813"/>
          </a:xfrm>
        </p:spPr>
        <p:txBody>
          <a:bodyPr/>
          <a:lstStyle/>
          <a:p>
            <a:r>
              <a:rPr lang="en-GB" dirty="0"/>
              <a:t>Source: </a:t>
            </a:r>
            <a:r>
              <a:rPr lang="en-GB" dirty="0" err="1"/>
              <a:t>Macrobond</a:t>
            </a:r>
            <a:r>
              <a:rPr lang="en-GB" dirty="0"/>
              <a:t>, Statistics Finland, Technology Industries of Finland 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4/16/2024</a:t>
            </a:fld>
            <a:endParaRPr lang="fi-FI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09" y="4728047"/>
            <a:ext cx="2064397" cy="13330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Industries of Finland</a:t>
            </a:r>
            <a:endParaRPr lang="fi-FI" dirty="0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FD1B0660-4D56-49B2-9D49-6431F012542D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991157785"/>
              </p:ext>
            </p:extLst>
          </p:nvPr>
        </p:nvGraphicFramePr>
        <p:xfrm>
          <a:off x="407988" y="1109663"/>
          <a:ext cx="8335962" cy="352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FD1B0660-4D56-49B2-9D49-6431F01254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7988" y="1109663"/>
                        <a:ext cx="8335962" cy="352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1397646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Turnover of the Electronics and </a:t>
            </a:r>
            <a:r>
              <a:rPr lang="en-US" err="1"/>
              <a:t>Electrotechnical</a:t>
            </a:r>
            <a:r>
              <a:rPr lang="en-US"/>
              <a:t> Industry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4/16/2024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404343" cy="165163"/>
          </a:xfrm>
        </p:spPr>
        <p:txBody>
          <a:bodyPr/>
          <a:lstStyle/>
          <a:p>
            <a:r>
              <a:rPr lang="en-US"/>
              <a:t>Seasonally adjusted turnover index</a:t>
            </a:r>
          </a:p>
          <a:p>
            <a:r>
              <a:rPr lang="en-US"/>
              <a:t>Shares of turnover in 2022: electronics 69 %, electrical motors and equipment 31 %.</a:t>
            </a:r>
          </a:p>
          <a:p>
            <a:r>
              <a:rPr lang="en-US"/>
              <a:t>Source: </a:t>
            </a:r>
            <a:r>
              <a:rPr lang="en-US" err="1"/>
              <a:t>Macrobond</a:t>
            </a:r>
            <a:r>
              <a:rPr lang="en-US"/>
              <a:t>, Statistics Finland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65729F9C-58B8-4124-0C88-5B959C59F75F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303987051"/>
              </p:ext>
            </p:extLst>
          </p:nvPr>
        </p:nvGraphicFramePr>
        <p:xfrm>
          <a:off x="407988" y="1109663"/>
          <a:ext cx="8335962" cy="352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65729F9C-58B8-4124-0C88-5B959C59F7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7988" y="1109663"/>
                        <a:ext cx="8335962" cy="352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674698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Turnover of the Mechanical Engineering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4/16/2024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476351" cy="165163"/>
          </a:xfrm>
        </p:spPr>
        <p:txBody>
          <a:bodyPr/>
          <a:lstStyle/>
          <a:p>
            <a:r>
              <a:rPr lang="en-US"/>
              <a:t>Seasonally adjusted turnover index</a:t>
            </a:r>
          </a:p>
          <a:p>
            <a:r>
              <a:rPr lang="en-US"/>
              <a:t>Shares of turnover in 2022: machinery 60 %, metal goods 26 %, transport equipment 13 %.</a:t>
            </a:r>
          </a:p>
          <a:p>
            <a:r>
              <a:rPr lang="en-US"/>
              <a:t>Source: </a:t>
            </a:r>
            <a:r>
              <a:rPr lang="en-US" err="1"/>
              <a:t>Macrobond</a:t>
            </a:r>
            <a:r>
              <a:rPr lang="en-US"/>
              <a:t>, Statistics Finland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EBE4F40A-822A-CA76-DFBD-F77702BEC9F7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427316789"/>
              </p:ext>
            </p:extLst>
          </p:nvPr>
        </p:nvGraphicFramePr>
        <p:xfrm>
          <a:off x="400050" y="1106488"/>
          <a:ext cx="8353425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EBE4F40A-822A-CA76-DFBD-F77702BEC9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0050" y="1106488"/>
                        <a:ext cx="8353425" cy="353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5233040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Turnover of the Metals Industry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19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4/16/2024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628479" cy="165163"/>
          </a:xfrm>
        </p:spPr>
        <p:txBody>
          <a:bodyPr/>
          <a:lstStyle/>
          <a:p>
            <a:r>
              <a:rPr lang="en-US"/>
              <a:t>Seasonally adjusted turnover index</a:t>
            </a:r>
          </a:p>
          <a:p>
            <a:r>
              <a:rPr lang="en-US"/>
              <a:t>Shares of turnover 2022: iron and steel products, non-ferrous metals and castings 91 %, mining of metal ores 9 %.</a:t>
            </a:r>
          </a:p>
          <a:p>
            <a:r>
              <a:rPr lang="en-US"/>
              <a:t>Source: </a:t>
            </a:r>
            <a:r>
              <a:rPr lang="en-US" err="1"/>
              <a:t>Macrobond</a:t>
            </a:r>
            <a:r>
              <a:rPr lang="en-US"/>
              <a:t>, Statistics Finland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37492A1-7A99-D2D3-F45A-4A765D7EECBF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39698758"/>
              </p:ext>
            </p:extLst>
          </p:nvPr>
        </p:nvGraphicFramePr>
        <p:xfrm>
          <a:off x="400050" y="1106488"/>
          <a:ext cx="8353425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137492A1-7A99-D2D3-F45A-4A765D7EEC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0050" y="1106488"/>
                        <a:ext cx="8353425" cy="353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633004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E0A885B-6A9B-D3ED-E4F2-F287EAE879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 err="1"/>
              <a:t>Production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0830D98-F3A9-CC4D-C066-312772893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D0B89BD-D7FA-1D99-79F1-CED914117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E41B-9EFE-4C4A-A95F-7439E186849E}" type="datetime1">
              <a:rPr lang="en-US" smtClean="0"/>
              <a:t>4/16/2024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A0BF94A-C242-A81F-466D-ACFFE3A49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2620631021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Turnover of the Consulting Engineering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20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4/16/2024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Seasonally adjusted turnover index</a:t>
            </a:r>
          </a:p>
          <a:p>
            <a:r>
              <a:rPr lang="en-US"/>
              <a:t>Source: </a:t>
            </a:r>
            <a:r>
              <a:rPr lang="en-US" err="1"/>
              <a:t>Macrobond</a:t>
            </a:r>
            <a:r>
              <a:rPr lang="en-US"/>
              <a:t>, Statistics Finland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475A6B59-1C24-46E0-E7D1-AB2EC2331135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31774642"/>
              </p:ext>
            </p:extLst>
          </p:nvPr>
        </p:nvGraphicFramePr>
        <p:xfrm>
          <a:off x="400050" y="1106488"/>
          <a:ext cx="8353425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475A6B59-1C24-46E0-E7D1-AB2EC23311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0050" y="1106488"/>
                        <a:ext cx="8353425" cy="353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2360914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Turnover of the Information technology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4/16/2024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Seasonally adjusted turnover index</a:t>
            </a:r>
          </a:p>
          <a:p>
            <a:r>
              <a:rPr lang="en-US"/>
              <a:t>Source: </a:t>
            </a:r>
            <a:r>
              <a:rPr lang="en-US" err="1"/>
              <a:t>Macrobond</a:t>
            </a:r>
            <a:r>
              <a:rPr lang="en-US"/>
              <a:t>, Statistics Finland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DC7ECAC6-3D15-2671-2C3A-5765D117FC4A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982691040"/>
              </p:ext>
            </p:extLst>
          </p:nvPr>
        </p:nvGraphicFramePr>
        <p:xfrm>
          <a:off x="400050" y="1106488"/>
          <a:ext cx="8353425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DC7ECAC6-3D15-2671-2C3A-5765D117FC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0050" y="1106488"/>
                        <a:ext cx="8353425" cy="353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0414274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Industrial Production Volume Around the World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4/16/2024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5"/>
            <a:ext cx="3756271" cy="164690"/>
          </a:xfrm>
        </p:spPr>
        <p:txBody>
          <a:bodyPr/>
          <a:lstStyle/>
          <a:p>
            <a:r>
              <a:rPr lang="en-US"/>
              <a:t>Annualized seasonally adjusted volume index. For China value-added index.</a:t>
            </a:r>
          </a:p>
          <a:p>
            <a:r>
              <a:rPr lang="en-US"/>
              <a:t>Source: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702CE791-D693-0058-38B0-52F32DF5F7CE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43831208"/>
              </p:ext>
            </p:extLst>
          </p:nvPr>
        </p:nvGraphicFramePr>
        <p:xfrm>
          <a:off x="407988" y="1109663"/>
          <a:ext cx="8335962" cy="352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702CE791-D693-0058-38B0-52F32DF5F7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7988" y="1109663"/>
                        <a:ext cx="8335962" cy="352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664497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Industrial Production Volume in USA, EU, Japan and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4/16/2024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Seasonally adjusted volume index</a:t>
            </a:r>
          </a:p>
          <a:p>
            <a:r>
              <a:rPr lang="en-US"/>
              <a:t>Source: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9" name="Sisällön paikkamerkki 18">
            <a:extLst>
              <a:ext uri="{FF2B5EF4-FFF2-40B4-BE49-F238E27FC236}">
                <a16:creationId xmlns:a16="http://schemas.microsoft.com/office/drawing/2014/main" id="{49035A37-7F2F-F348-0D81-9DBE9718B9ED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273004822"/>
              </p:ext>
            </p:extLst>
          </p:nvPr>
        </p:nvGraphicFramePr>
        <p:xfrm>
          <a:off x="407988" y="1109663"/>
          <a:ext cx="8335962" cy="352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9" name="Sisällön paikkamerkki 18">
                        <a:extLst>
                          <a:ext uri="{FF2B5EF4-FFF2-40B4-BE49-F238E27FC236}">
                            <a16:creationId xmlns:a16="http://schemas.microsoft.com/office/drawing/2014/main" id="{49035A37-7F2F-F348-0D81-9DBE9718B9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7988" y="1109663"/>
                        <a:ext cx="8335962" cy="352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124855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Industrial Production Volume around the World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4/16/2024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Seasonally adjusted volume index</a:t>
            </a:r>
          </a:p>
          <a:p>
            <a:r>
              <a:rPr lang="en-US"/>
              <a:t>Source: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9CFDA59B-3E2C-B78A-CD13-543BD7B850CC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279289840"/>
              </p:ext>
            </p:extLst>
          </p:nvPr>
        </p:nvGraphicFramePr>
        <p:xfrm>
          <a:off x="407988" y="1109663"/>
          <a:ext cx="8335962" cy="352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9CFDA59B-3E2C-B78A-CD13-543BD7B850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7988" y="1109663"/>
                        <a:ext cx="8335962" cy="352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9380301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Industrial Production Volume in EU-Countries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4/16/2024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Seasonally adjusted volume index</a:t>
            </a:r>
          </a:p>
          <a:p>
            <a:r>
              <a:rPr lang="en-US"/>
              <a:t>Source: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AD183B1F-080C-8443-E968-05569F7E145B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171387382"/>
              </p:ext>
            </p:extLst>
          </p:nvPr>
        </p:nvGraphicFramePr>
        <p:xfrm>
          <a:off x="407988" y="1109663"/>
          <a:ext cx="8335962" cy="352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AD183B1F-080C-8443-E968-05569F7E14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7988" y="1109663"/>
                        <a:ext cx="8335962" cy="352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5461628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Volume of Industrial Production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4/16/2024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*) Excl. Information Technology and Consulting Engineering</a:t>
            </a:r>
          </a:p>
          <a:p>
            <a:r>
              <a:rPr lang="en-US"/>
              <a:t>Seasonally adjusted volume index</a:t>
            </a:r>
          </a:p>
          <a:p>
            <a:r>
              <a:rPr lang="en-US"/>
              <a:t>Source: </a:t>
            </a:r>
            <a:r>
              <a:rPr lang="en-US" err="1"/>
              <a:t>Macrobond</a:t>
            </a:r>
            <a:r>
              <a:rPr lang="en-US"/>
              <a:t>, Statistics Finland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6EAF2C5C-61DC-74E2-F2E5-0C5F5D93915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58147169"/>
              </p:ext>
            </p:extLst>
          </p:nvPr>
        </p:nvGraphicFramePr>
        <p:xfrm>
          <a:off x="407988" y="1109663"/>
          <a:ext cx="8335962" cy="352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6EAF2C5C-61DC-74E2-F2E5-0C5F5D9391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7988" y="1109663"/>
                        <a:ext cx="8335962" cy="352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509432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Production Volume of the Technology Industry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4/16/2024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556471" cy="165163"/>
          </a:xfrm>
        </p:spPr>
        <p:txBody>
          <a:bodyPr/>
          <a:lstStyle/>
          <a:p>
            <a:r>
              <a:rPr lang="en-US"/>
              <a:t>Seasonally adjusted volume index</a:t>
            </a:r>
          </a:p>
          <a:p>
            <a:r>
              <a:rPr lang="en-US"/>
              <a:t>Shares of turnover 2022: mechanical engineering 49 %, electronics and electrotechnical 27 %, metals industry 25 %.</a:t>
            </a:r>
          </a:p>
          <a:p>
            <a:r>
              <a:rPr lang="en-US"/>
              <a:t>Source: </a:t>
            </a:r>
            <a:r>
              <a:rPr lang="en-US" err="1"/>
              <a:t>Macrobond</a:t>
            </a:r>
            <a:r>
              <a:rPr lang="en-US"/>
              <a:t>, Statistics Finland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8DC6E5FE-C204-8722-B278-84C81986A7C4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08831698"/>
              </p:ext>
            </p:extLst>
          </p:nvPr>
        </p:nvGraphicFramePr>
        <p:xfrm>
          <a:off x="407988" y="1109663"/>
          <a:ext cx="8335962" cy="352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8DC6E5FE-C204-8722-B278-84C81986A7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7988" y="1109663"/>
                        <a:ext cx="8335962" cy="352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7126578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Production Volume of the Electronics and </a:t>
            </a:r>
            <a:r>
              <a:rPr lang="en-US" err="1"/>
              <a:t>Electrotechnical</a:t>
            </a:r>
            <a:r>
              <a:rPr lang="en-US"/>
              <a:t> Industry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4/16/2024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620367" cy="165163"/>
          </a:xfrm>
        </p:spPr>
        <p:txBody>
          <a:bodyPr/>
          <a:lstStyle/>
          <a:p>
            <a:r>
              <a:rPr lang="en-US"/>
              <a:t>Seasonally adjusted volume index</a:t>
            </a:r>
          </a:p>
          <a:p>
            <a:r>
              <a:rPr lang="en-US"/>
              <a:t>Shares of turnover 2022: electronics 69 %, electrical motors and equipment 31 %.</a:t>
            </a:r>
          </a:p>
          <a:p>
            <a:r>
              <a:rPr lang="en-US"/>
              <a:t>Source: </a:t>
            </a:r>
            <a:r>
              <a:rPr lang="en-US" err="1"/>
              <a:t>Macrobond</a:t>
            </a:r>
            <a:r>
              <a:rPr lang="en-US"/>
              <a:t>, Statistics Finland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B33E80E9-350A-6067-0F72-7FA6606E5378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73880186"/>
              </p:ext>
            </p:extLst>
          </p:nvPr>
        </p:nvGraphicFramePr>
        <p:xfrm>
          <a:off x="407988" y="1109663"/>
          <a:ext cx="8335962" cy="352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B33E80E9-350A-6067-0F72-7FA6606E53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7988" y="1109663"/>
                        <a:ext cx="8335962" cy="352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8050049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_2016.potx" id="{E14B6F4D-2AAF-4653-9D1F-37CDC620F9CB}" vid="{8AE68278-BDD8-4175-A899-D5C2E87B98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296724d-1a81-4a23-b6dd-dca7fd62c6ff">
      <UserInfo>
        <DisplayName/>
        <AccountId xsi:nil="true"/>
        <AccountType/>
      </UserInfo>
    </SharedWithUsers>
    <lcf76f155ced4ddcb4097134ff3c332f xmlns="b057f711-7d93-472c-a8f6-94be00805750">
      <Terms xmlns="http://schemas.microsoft.com/office/infopath/2007/PartnerControls"/>
    </lcf76f155ced4ddcb4097134ff3c332f>
    <TaxCatchAll xmlns="c296724d-1a81-4a23-b6dd-dca7fd62c6ff" xsi:nil="true"/>
    <Henkil_x00f6_ xmlns="b057f711-7d93-472c-a8f6-94be00805750">
      <UserInfo>
        <DisplayName/>
        <AccountId xsi:nil="true"/>
        <AccountType/>
      </UserInfo>
    </Henkil_x00f6_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886EDC3C35ED44386E38662B6DACCDA" ma:contentTypeVersion="19" ma:contentTypeDescription="Luo uusi asiakirja." ma:contentTypeScope="" ma:versionID="a68fe2f5853ba668c329fe8ff571cba1">
  <xsd:schema xmlns:xsd="http://www.w3.org/2001/XMLSchema" xmlns:xs="http://www.w3.org/2001/XMLSchema" xmlns:p="http://schemas.microsoft.com/office/2006/metadata/properties" xmlns:ns2="b057f711-7d93-472c-a8f6-94be00805750" xmlns:ns3="c296724d-1a81-4a23-b6dd-dca7fd62c6ff" targetNamespace="http://schemas.microsoft.com/office/2006/metadata/properties" ma:root="true" ma:fieldsID="f671b576c74b9f2f7a5e561b4d3b9835" ns2:_="" ns3:_="">
    <xsd:import namespace="b057f711-7d93-472c-a8f6-94be00805750"/>
    <xsd:import namespace="c296724d-1a81-4a23-b6dd-dca7fd62c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Henkil_x00f6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7f711-7d93-472c-a8f6-94be008057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f83a129e-02f3-4c10-aeed-b048f014ef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Henkil_x00f6_" ma:index="26" nillable="true" ma:displayName="Henkilö" ma:list="UserInfo" ma:SharePointGroup="0" ma:internalName="Henkil_x00f6_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6724d-1a81-4a23-b6dd-dca7fd62c6f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ddbccb1-85c5-4102-b8cd-d9aa5a21b0d6}" ma:internalName="TaxCatchAll" ma:showField="CatchAllData" ma:web="c296724d-1a81-4a23-b6dd-dca7fd62c6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837981-8D79-4CAF-8AE0-16B5628C7554}">
  <ds:schemaRefs>
    <ds:schemaRef ds:uri="b057f711-7d93-472c-a8f6-94be00805750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c296724d-1a81-4a23-b6dd-dca7fd62c6ff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4D98705-A17A-4BBE-B9A8-C91FFC290E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57f711-7d93-472c-a8f6-94be00805750"/>
    <ds:schemaRef ds:uri="c296724d-1a81-4a23-b6dd-dca7fd62c6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2F7236-8349-47E5-8C5C-A8A720A844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Tekno_En_2016</Template>
  <TotalTime>160</TotalTime>
  <Words>651</Words>
  <Application>Microsoft Office PowerPoint</Application>
  <PresentationFormat>On-screen Show (16:9)</PresentationFormat>
  <Paragraphs>166</Paragraphs>
  <Slides>21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Verdana</vt:lpstr>
      <vt:lpstr>Teknologiateollisuus_masterdia</vt:lpstr>
      <vt:lpstr>Macrobond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Techind_EN</cp:keywords>
  <cp:lastModifiedBy>Emaus Katriina</cp:lastModifiedBy>
  <cp:revision>1</cp:revision>
  <cp:lastPrinted>2016-06-09T07:47:11Z</cp:lastPrinted>
  <dcterms:created xsi:type="dcterms:W3CDTF">2016-09-12T07:24:47Z</dcterms:created>
  <dcterms:modified xsi:type="dcterms:W3CDTF">2024-04-16T10:23:55Z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0x010100F886EDC3C35ED44386E38662B6DACCDA</vt:lpwstr>
  </property>
  <property fmtid="{D5CDD505-2E9C-101B-9397-08002B2CF9AE}" pid="28" name="xd_ProgID">
    <vt:lpwstr/>
  </property>
  <property fmtid="{D5CDD505-2E9C-101B-9397-08002B2CF9AE}" pid="29" name="ComplianceAssetId">
    <vt:lpwstr/>
  </property>
  <property fmtid="{D5CDD505-2E9C-101B-9397-08002B2CF9AE}" pid="30" name="TemplateUrl">
    <vt:lpwstr/>
  </property>
  <property fmtid="{D5CDD505-2E9C-101B-9397-08002B2CF9AE}" pid="31" name="TyoryhmanNimi">
    <vt:lpwstr>Talous ja tilastot</vt:lpwstr>
  </property>
  <property fmtid="{D5CDD505-2E9C-101B-9397-08002B2CF9AE}" pid="32" name="xd_Signature">
    <vt:bool>false</vt:bool>
  </property>
  <property fmtid="{D5CDD505-2E9C-101B-9397-08002B2CF9AE}" pid="33" name="_ExtendedDescription">
    <vt:lpwstr/>
  </property>
  <property fmtid="{D5CDD505-2E9C-101B-9397-08002B2CF9AE}" pid="34" name="TriggerFlowInfo">
    <vt:lpwstr/>
  </property>
  <property fmtid="{D5CDD505-2E9C-101B-9397-08002B2CF9AE}" pid="35" name="MediaServiceImageTags">
    <vt:lpwstr/>
  </property>
</Properties>
</file>