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D90CF-652D-41B5-93E0-063394A38F5F}" v="142" dt="2024-03-27T07:43:38.30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20" y="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9BC460D2-BDEF-436E-9955-C34D8F240340}"/>
    <pc:docChg chg="undo custSel modSld">
      <pc:chgData name="Emaus Katriina" userId="e28635f8-d800-42ff-a913-92d375f1fb60" providerId="ADAL" clId="{9BC460D2-BDEF-436E-9955-C34D8F240340}" dt="2022-03-25T08:53:37.730" v="113"/>
      <pc:docMkLst>
        <pc:docMk/>
      </pc:docMkLst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3810442210" sldId="257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383" v="110"/>
        <pc:sldMkLst>
          <pc:docMk/>
          <pc:sldMk cId="2525292778" sldId="258"/>
        </pc:sldMkLst>
        <pc:graphicFrameChg chg="mod">
          <ac:chgData name="Emaus Katriina" userId="e28635f8-d800-42ff-a913-92d375f1fb60" providerId="ADAL" clId="{9BC460D2-BDEF-436E-9955-C34D8F240340}" dt="2022-03-25T08:53:36.383" v="1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779" v="111"/>
        <pc:sldMkLst>
          <pc:docMk/>
          <pc:sldMk cId="2361337256" sldId="259"/>
        </pc:sldMkLst>
        <pc:graphicFrameChg chg="mod">
          <ac:chgData name="Emaus Katriina" userId="e28635f8-d800-42ff-a913-92d375f1fb60" providerId="ADAL" clId="{9BC460D2-BDEF-436E-9955-C34D8F240340}" dt="2022-03-25T08:53:36.779" v="1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067" v="112"/>
        <pc:sldMkLst>
          <pc:docMk/>
          <pc:sldMk cId="2125317649" sldId="260"/>
        </pc:sldMkLst>
        <pc:graphicFrameChg chg="mod">
          <ac:chgData name="Emaus Katriina" userId="e28635f8-d800-42ff-a913-92d375f1fb60" providerId="ADAL" clId="{9BC460D2-BDEF-436E-9955-C34D8F240340}" dt="2022-03-25T08:53:37.067" v="1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912479398" sldId="261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BC460D2-BDEF-436E-9955-C34D8F240340}" dt="2022-03-01T09:13:40.738" v="79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9BC460D2-BDEF-436E-9955-C34D8F240340}" dt="2022-03-01T08:29:46.621" v="74" actId="20577"/>
          <ac:spMkLst>
            <pc:docMk/>
            <pc:sldMk cId="4079826457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9BC460D2-BDEF-436E-9955-C34D8F240340}" dt="2022-03-01T08:29:35.117" v="71" actId="20577"/>
          <ac:spMkLst>
            <pc:docMk/>
            <pc:sldMk cId="4079826457" sldId="262"/>
            <ac:spMk id="9" creationId="{00000000-0000-0000-0000-000000000000}"/>
          </ac:spMkLst>
        </pc:spChg>
        <pc:graphicFrameChg chg="mod modGraphic">
          <ac:chgData name="Emaus Katriina" userId="e28635f8-d800-42ff-a913-92d375f1fb60" providerId="ADAL" clId="{9BC460D2-BDEF-436E-9955-C34D8F240340}" dt="2022-03-01T07:48:16.924" v="62" actId="403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Katriina" userId="e28635f8-d800-42ff-a913-92d375f1fb60" providerId="ADAL" clId="{A13151B2-B647-4F76-99B4-2F7D64AAD68D}"/>
    <pc:docChg chg="modSld">
      <pc:chgData name="Katriina" userId="e28635f8-d800-42ff-a913-92d375f1fb60" providerId="ADAL" clId="{A13151B2-B647-4F76-99B4-2F7D64AAD68D}" dt="2021-10-25T07:08:02.393" v="26" actId="20577"/>
      <pc:docMkLst>
        <pc:docMk/>
      </pc:docMkLst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3810442210" sldId="257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7.704" v="16"/>
        <pc:sldMkLst>
          <pc:docMk/>
          <pc:sldMk cId="2525292778" sldId="258"/>
        </pc:sldMkLst>
        <pc:graphicFrameChg chg="mod">
          <ac:chgData name="Katriina" userId="e28635f8-d800-42ff-a913-92d375f1fb60" providerId="ADAL" clId="{A13151B2-B647-4F76-99B4-2F7D64AAD68D}" dt="2021-10-25T07:06:57.704" v="16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239" v="17"/>
        <pc:sldMkLst>
          <pc:docMk/>
          <pc:sldMk cId="2361337256" sldId="259"/>
        </pc:sldMkLst>
        <pc:graphicFrameChg chg="mod">
          <ac:chgData name="Katriina" userId="e28635f8-d800-42ff-a913-92d375f1fb60" providerId="ADAL" clId="{A13151B2-B647-4F76-99B4-2F7D64AAD68D}" dt="2021-10-25T07:06:58.239" v="17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757" v="18"/>
        <pc:sldMkLst>
          <pc:docMk/>
          <pc:sldMk cId="2125317649" sldId="260"/>
        </pc:sldMkLst>
        <pc:graphicFrameChg chg="mod">
          <ac:chgData name="Katriina" userId="e28635f8-d800-42ff-a913-92d375f1fb60" providerId="ADAL" clId="{A13151B2-B647-4F76-99B4-2F7D64AAD68D}" dt="2021-10-25T07:06:58.757" v="18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912479398" sldId="261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A13151B2-B647-4F76-99B4-2F7D64AAD68D}" dt="2021-10-25T07:08:02.393" v="26" actId="20577"/>
        <pc:sldMkLst>
          <pc:docMk/>
          <pc:sldMk cId="4079826457" sldId="262"/>
        </pc:sldMkLst>
        <pc:spChg chg="mod">
          <ac:chgData name="Katriina" userId="e28635f8-d800-42ff-a913-92d375f1fb60" providerId="ADAL" clId="{A13151B2-B647-4F76-99B4-2F7D64AAD68D}" dt="2021-10-25T07:08:02.393" v="26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E22FCEFB-043A-4112-B8D5-5682D8DEDD7C}"/>
    <pc:docChg chg="modSld">
      <pc:chgData name="Emaus Katriina" userId="e28635f8-d800-42ff-a913-92d375f1fb60" providerId="ADAL" clId="{E22FCEFB-043A-4112-B8D5-5682D8DEDD7C}" dt="2020-10-26T11:09:11.929" v="11" actId="20577"/>
      <pc:docMkLst>
        <pc:docMk/>
      </pc:docMkLst>
      <pc:sldChg chg="modSp">
        <pc:chgData name="Emaus Katriina" userId="e28635f8-d800-42ff-a913-92d375f1fb60" providerId="ADAL" clId="{E22FCEFB-043A-4112-B8D5-5682D8DEDD7C}" dt="2020-10-26T10:27:37.080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E22FCEFB-043A-4112-B8D5-5682D8DEDD7C}" dt="2020-10-26T10:27:37.080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7.915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E22FCEFB-043A-4112-B8D5-5682D8DEDD7C}" dt="2020-10-26T10:27:37.915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8.83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E22FCEFB-043A-4112-B8D5-5682D8DEDD7C}" dt="2020-10-26T10:27:38.83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9.849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E22FCEFB-043A-4112-B8D5-5682D8DEDD7C}" dt="2020-10-26T10:27:39.849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40.99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E22FCEFB-043A-4112-B8D5-5682D8DEDD7C}" dt="2020-10-26T10:27:40.99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22FCEFB-043A-4112-B8D5-5682D8DEDD7C}" dt="2020-10-26T11:09:11.92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22FCEFB-043A-4112-B8D5-5682D8DEDD7C}" dt="2020-10-26T11:09:11.92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8CEC4E-F0F7-4964-BA0E-9A92DD78DD1F}"/>
    <pc:docChg chg="modSld">
      <pc:chgData name="Emaus Katriina" userId="e28635f8-d800-42ff-a913-92d375f1fb60" providerId="ADAL" clId="{738CEC4E-F0F7-4964-BA0E-9A92DD78DD1F}" dt="2022-11-25T09:47:09.107" v="12" actId="20577"/>
      <pc:docMkLst>
        <pc:docMk/>
      </pc:docMkLst>
      <pc:sldChg chg="modSp">
        <pc:chgData name="Emaus Katriina" userId="e28635f8-d800-42ff-a913-92d375f1fb60" providerId="ADAL" clId="{738CEC4E-F0F7-4964-BA0E-9A92DD78DD1F}" dt="2022-11-25T09:46:14.67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738CEC4E-F0F7-4964-BA0E-9A92DD78DD1F}" dt="2022-11-25T09:46:14.67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5.79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738CEC4E-F0F7-4964-BA0E-9A92DD78DD1F}" dt="2022-11-25T09:46:15.79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6.54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738CEC4E-F0F7-4964-BA0E-9A92DD78DD1F}" dt="2022-11-25T09:46:16.54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7.40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738CEC4E-F0F7-4964-BA0E-9A92DD78DD1F}" dt="2022-11-25T09:46:17.40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8.19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738CEC4E-F0F7-4964-BA0E-9A92DD78DD1F}" dt="2022-11-25T09:46:18.19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8CEC4E-F0F7-4964-BA0E-9A92DD78DD1F}" dt="2022-11-25T09:47:09.107" v="1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8CEC4E-F0F7-4964-BA0E-9A92DD78DD1F}" dt="2022-11-25T09:47:09.107" v="1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E89F02-2C41-4E6F-9185-9F91997ED525}"/>
    <pc:docChg chg="modSld">
      <pc:chgData name="Emaus Katriina" userId="e28635f8-d800-42ff-a913-92d375f1fb60" providerId="ADAL" clId="{5FE89F02-2C41-4E6F-9185-9F91997ED525}" dt="2021-12-29T07:27:54.828" v="27" actId="20577"/>
      <pc:docMkLst>
        <pc:docMk/>
      </pc:docMkLst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3810442210" sldId="257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379" v="17"/>
        <pc:sldMkLst>
          <pc:docMk/>
          <pc:sldMk cId="2525292778" sldId="258"/>
        </pc:sldMkLst>
        <pc:graphicFrameChg chg="mod">
          <ac:chgData name="Emaus Katriina" userId="e28635f8-d800-42ff-a913-92d375f1fb60" providerId="ADAL" clId="{5FE89F02-2C41-4E6F-9185-9F91997ED525}" dt="2021-12-29T07:26:39.379" v="17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798" v="18"/>
        <pc:sldMkLst>
          <pc:docMk/>
          <pc:sldMk cId="2361337256" sldId="259"/>
        </pc:sldMkLst>
        <pc:graphicFrameChg chg="mod">
          <ac:chgData name="Emaus Katriina" userId="e28635f8-d800-42ff-a913-92d375f1fb60" providerId="ADAL" clId="{5FE89F02-2C41-4E6F-9185-9F91997ED525}" dt="2021-12-29T07:26:39.798" v="18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127" v="19"/>
        <pc:sldMkLst>
          <pc:docMk/>
          <pc:sldMk cId="2125317649" sldId="260"/>
        </pc:sldMkLst>
        <pc:graphicFrameChg chg="mod">
          <ac:chgData name="Emaus Katriina" userId="e28635f8-d800-42ff-a913-92d375f1fb60" providerId="ADAL" clId="{5FE89F02-2C41-4E6F-9185-9F91997ED525}" dt="2021-12-29T07:26:40.127" v="19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912479398" sldId="261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FE89F02-2C41-4E6F-9185-9F91997ED525}" dt="2021-12-29T07:27:54.828" v="27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FE89F02-2C41-4E6F-9185-9F91997ED525}" dt="2021-12-29T07:27:54.828" v="27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D7D90CF-652D-41B5-93E0-063394A38F5F}"/>
    <pc:docChg chg="custSel modSld">
      <pc:chgData name="Emaus Katriina" userId="e28635f8-d800-42ff-a913-92d375f1fb60" providerId="ADAL" clId="{1D7D90CF-652D-41B5-93E0-063394A38F5F}" dt="2024-03-27T07:43:38.309" v="163"/>
      <pc:docMkLst>
        <pc:docMk/>
      </pc:docMkLst>
      <pc:sldChg chg="modSp">
        <pc:chgData name="Emaus Katriina" userId="e28635f8-d800-42ff-a913-92d375f1fb60" providerId="ADAL" clId="{1D7D90CF-652D-41B5-93E0-063394A38F5F}" dt="2024-03-27T07:43:35.684" v="158"/>
        <pc:sldMkLst>
          <pc:docMk/>
          <pc:sldMk cId="3810442210" sldId="257"/>
        </pc:sldMkLst>
        <pc:graphicFrameChg chg="mod">
          <ac:chgData name="Emaus Katriina" userId="e28635f8-d800-42ff-a913-92d375f1fb60" providerId="ADAL" clId="{1D7D90CF-652D-41B5-93E0-063394A38F5F}" dt="2024-03-27T07:43:35.684" v="15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3-27T07:43:36.230" v="159"/>
        <pc:sldMkLst>
          <pc:docMk/>
          <pc:sldMk cId="2525292778" sldId="258"/>
        </pc:sldMkLst>
        <pc:graphicFrameChg chg="mod">
          <ac:chgData name="Emaus Katriina" userId="e28635f8-d800-42ff-a913-92d375f1fb60" providerId="ADAL" clId="{1D7D90CF-652D-41B5-93E0-063394A38F5F}" dt="2024-03-27T07:43:36.230" v="15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3-27T07:43:36.695" v="160"/>
        <pc:sldMkLst>
          <pc:docMk/>
          <pc:sldMk cId="2361337256" sldId="259"/>
        </pc:sldMkLst>
        <pc:graphicFrameChg chg="mod">
          <ac:chgData name="Emaus Katriina" userId="e28635f8-d800-42ff-a913-92d375f1fb60" providerId="ADAL" clId="{1D7D90CF-652D-41B5-93E0-063394A38F5F}" dt="2024-03-27T07:43:36.695" v="16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3-27T07:43:37.302" v="161"/>
        <pc:sldMkLst>
          <pc:docMk/>
          <pc:sldMk cId="2125317649" sldId="260"/>
        </pc:sldMkLst>
        <pc:graphicFrameChg chg="mod">
          <ac:chgData name="Emaus Katriina" userId="e28635f8-d800-42ff-a913-92d375f1fb60" providerId="ADAL" clId="{1D7D90CF-652D-41B5-93E0-063394A38F5F}" dt="2024-03-27T07:43:37.302" v="16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1D7D90CF-652D-41B5-93E0-063394A38F5F}" dt="2024-03-27T07:43:37.658" v="162"/>
        <pc:sldMkLst>
          <pc:docMk/>
          <pc:sldMk cId="912479398" sldId="261"/>
        </pc:sldMkLst>
        <pc:spChg chg="add del mod">
          <ac:chgData name="Emaus Katriina" userId="e28635f8-d800-42ff-a913-92d375f1fb60" providerId="ADAL" clId="{1D7D90CF-652D-41B5-93E0-063394A38F5F}" dt="2023-08-02T11:37:22.009" v="85" actId="478"/>
          <ac:spMkLst>
            <pc:docMk/>
            <pc:sldMk cId="912479398" sldId="261"/>
            <ac:spMk id="8" creationId="{5B8C4EC9-84E1-0F15-E917-0E28B0E8FAF0}"/>
          </ac:spMkLst>
        </pc:spChg>
        <pc:graphicFrameChg chg="add mod">
          <ac:chgData name="Emaus Katriina" userId="e28635f8-d800-42ff-a913-92d375f1fb60" providerId="ADAL" clId="{1D7D90CF-652D-41B5-93E0-063394A38F5F}" dt="2024-03-27T07:43:37.658" v="162"/>
          <ac:graphicFrameMkLst>
            <pc:docMk/>
            <pc:sldMk cId="912479398" sldId="261"/>
            <ac:graphicFrameMk id="9" creationId="{2A44AD09-51D1-6AE5-A848-A6FA717BD5DE}"/>
          </ac:graphicFrameMkLst>
        </pc:graphicFrameChg>
        <pc:graphicFrameChg chg="del mod">
          <ac:chgData name="Emaus Katriina" userId="e28635f8-d800-42ff-a913-92d375f1fb60" providerId="ADAL" clId="{1D7D90CF-652D-41B5-93E0-063394A38F5F}" dt="2023-08-02T11:37:09.498" v="83" actId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3-27T07:43:38.309" v="163"/>
        <pc:sldMkLst>
          <pc:docMk/>
          <pc:sldMk cId="2482188485" sldId="263"/>
        </pc:sldMkLst>
        <pc:graphicFrameChg chg="mod">
          <ac:chgData name="Emaus Katriina" userId="e28635f8-d800-42ff-a913-92d375f1fb60" providerId="ADAL" clId="{1D7D90CF-652D-41B5-93E0-063394A38F5F}" dt="2024-03-27T07:43:38.309" v="163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1491DCC5-8667-4C36-A5B4-38A88033E83F}"/>
    <pc:docChg chg="modSld">
      <pc:chgData name="Emaus Katriina" userId="e28635f8-d800-42ff-a913-92d375f1fb60" providerId="ADAL" clId="{1491DCC5-8667-4C36-A5B4-38A88033E83F}" dt="2020-09-29T10:14:51.264" v="9" actId="20577"/>
      <pc:docMkLst>
        <pc:docMk/>
      </pc:docMkLst>
      <pc:sldChg chg="modSp">
        <pc:chgData name="Emaus Katriina" userId="e28635f8-d800-42ff-a913-92d375f1fb60" providerId="ADAL" clId="{1491DCC5-8667-4C36-A5B4-38A88033E83F}" dt="2020-09-29T10:14:10.115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1491DCC5-8667-4C36-A5B4-38A88033E83F}" dt="2020-09-29T10:14:10.115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0.851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1491DCC5-8667-4C36-A5B4-38A88033E83F}" dt="2020-09-29T10:14:10.851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1.563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1491DCC5-8667-4C36-A5B4-38A88033E83F}" dt="2020-09-29T10:14:11.563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2.28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1491DCC5-8667-4C36-A5B4-38A88033E83F}" dt="2020-09-29T10:14:12.28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3.00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1491DCC5-8667-4C36-A5B4-38A88033E83F}" dt="2020-09-29T10:14:13.00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491DCC5-8667-4C36-A5B4-38A88033E83F}" dt="2020-09-29T10:14:51.264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1491DCC5-8667-4C36-A5B4-38A88033E83F}" dt="2020-09-29T10:14:51.26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8C86282A-FE99-433E-B421-7A040D25DEA3}"/>
    <pc:docChg chg="modSld">
      <pc:chgData name="Emaus Katriina" userId="e28635f8-d800-42ff-a913-92d375f1fb60" providerId="ADAL" clId="{8C86282A-FE99-433E-B421-7A040D25DEA3}" dt="2021-04-27T13:24:32.984" v="20" actId="20577"/>
      <pc:docMkLst>
        <pc:docMk/>
      </pc:docMkLst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3810442210" sldId="257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079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8C86282A-FE99-433E-B421-7A040D25DEA3}" dt="2021-04-27T13:13:35.079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499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8C86282A-FE99-433E-B421-7A040D25DEA3}" dt="2021-04-27T13:13:35.499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847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8C86282A-FE99-433E-B421-7A040D25DEA3}" dt="2021-04-27T13:13:35.847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C86282A-FE99-433E-B421-7A040D25DEA3}" dt="2021-04-27T13:24:32.984" v="2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C86282A-FE99-433E-B421-7A040D25DEA3}" dt="2021-04-27T13:24:32.984" v="2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7E4782A-E1EF-4889-8D6C-79832A2655DE}"/>
    <pc:docChg chg="modSld">
      <pc:chgData name="Emaus Katriina" userId="e28635f8-d800-42ff-a913-92d375f1fb60" providerId="ADAL" clId="{F7E4782A-E1EF-4889-8D6C-79832A2655DE}" dt="2023-03-28T10:06:45.623" v="6" actId="27918"/>
      <pc:docMkLst>
        <pc:docMk/>
      </pc:docMkLst>
      <pc:sldChg chg="modSp">
        <pc:chgData name="Emaus Katriina" userId="e28635f8-d800-42ff-a913-92d375f1fb60" providerId="ADAL" clId="{F7E4782A-E1EF-4889-8D6C-79832A2655DE}" dt="2023-03-28T10:05:59.41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7E4782A-E1EF-4889-8D6C-79832A2655DE}" dt="2023-03-28T10:05:59.41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0.7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7E4782A-E1EF-4889-8D6C-79832A2655DE}" dt="2023-03-28T10:06:00.7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1.3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7E4782A-E1EF-4889-8D6C-79832A2655DE}" dt="2023-03-28T10:06:01.3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013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7E4782A-E1EF-4889-8D6C-79832A2655DE}" dt="2023-03-28T10:06:02.013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47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7E4782A-E1EF-4889-8D6C-79832A2655DE}" dt="2023-03-28T10:06:02.47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">
        <pc:chgData name="Emaus Katriina" userId="e28635f8-d800-42ff-a913-92d375f1fb60" providerId="ADAL" clId="{F7E4782A-E1EF-4889-8D6C-79832A2655DE}" dt="2023-03-28T10:06:45.623" v="6" actId="27918"/>
        <pc:sldMkLst>
          <pc:docMk/>
          <pc:sldMk cId="4079826457" sldId="262"/>
        </pc:sldMkLst>
      </pc:sldChg>
    </pc:docChg>
  </pc:docChgLst>
  <pc:docChgLst>
    <pc:chgData name="Emaus Katriina" userId="e28635f8-d800-42ff-a913-92d375f1fb60" providerId="ADAL" clId="{F0509391-76A6-42FE-91DC-3CCFCDBC39AE}"/>
    <pc:docChg chg="modSld">
      <pc:chgData name="Emaus Katriina" userId="e28635f8-d800-42ff-a913-92d375f1fb60" providerId="ADAL" clId="{F0509391-76A6-42FE-91DC-3CCFCDBC39AE}" dt="2021-01-25T11:24:51.318" v="9" actId="20577"/>
      <pc:docMkLst>
        <pc:docMk/>
      </pc:docMkLst>
      <pc:sldChg chg="modSp">
        <pc:chgData name="Emaus Katriina" userId="e28635f8-d800-42ff-a913-92d375f1fb60" providerId="ADAL" clId="{F0509391-76A6-42FE-91DC-3CCFCDBC39AE}" dt="2021-01-25T11:21:43.77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0509391-76A6-42FE-91DC-3CCFCDBC39AE}" dt="2021-01-25T11:21:43.77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4.58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0509391-76A6-42FE-91DC-3CCFCDBC39AE}" dt="2021-01-25T11:21:44.58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047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0509391-76A6-42FE-91DC-3CCFCDBC39AE}" dt="2021-01-25T11:21:45.047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6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0509391-76A6-42FE-91DC-3CCFCDBC39AE}" dt="2021-01-25T11:21:45.6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6.13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0509391-76A6-42FE-91DC-3CCFCDBC39AE}" dt="2021-01-25T11:21:46.13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509391-76A6-42FE-91DC-3CCFCDBC39AE}" dt="2021-01-25T11:24:51.318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509391-76A6-42FE-91DC-3CCFCDBC39AE}" dt="2021-01-25T11:24:51.318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4BF51EC-B65E-4996-9D4F-7F0D37337723}"/>
    <pc:docChg chg="modSld">
      <pc:chgData name="Emaus Katriina" userId="e28635f8-d800-42ff-a913-92d375f1fb60" providerId="ADAL" clId="{94BF51EC-B65E-4996-9D4F-7F0D37337723}" dt="2023-01-25T11:43:35.443" v="4"/>
      <pc:docMkLst>
        <pc:docMk/>
      </pc:docMkLst>
      <pc:sldChg chg="modSp">
        <pc:chgData name="Emaus Katriina" userId="e28635f8-d800-42ff-a913-92d375f1fb60" providerId="ADAL" clId="{94BF51EC-B65E-4996-9D4F-7F0D37337723}" dt="2023-01-25T11:43:32.856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4BF51EC-B65E-4996-9D4F-7F0D37337723}" dt="2023-01-25T11:43:32.856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3.43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4BF51EC-B65E-4996-9D4F-7F0D37337723}" dt="2023-01-25T11:43:33.43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0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4BF51EC-B65E-4996-9D4F-7F0D37337723}" dt="2023-01-25T11:43:34.0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71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4BF51EC-B65E-4996-9D4F-7F0D37337723}" dt="2023-01-25T11:43:34.71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5.443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4BF51EC-B65E-4996-9D4F-7F0D37337723}" dt="2023-01-25T11:43:35.443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ABED16C-53FC-4C07-B8E6-719007EAED3C}"/>
    <pc:docChg chg="modSld">
      <pc:chgData name="Emaus Katriina" userId="e28635f8-d800-42ff-a913-92d375f1fb60" providerId="ADAL" clId="{8ABED16C-53FC-4C07-B8E6-719007EAED3C}" dt="2023-01-02T07:48:54.690" v="13" actId="20577"/>
      <pc:docMkLst>
        <pc:docMk/>
      </pc:docMkLst>
      <pc:sldChg chg="modSp">
        <pc:chgData name="Emaus Katriina" userId="e28635f8-d800-42ff-a913-92d375f1fb60" providerId="ADAL" clId="{8ABED16C-53FC-4C07-B8E6-719007EAED3C}" dt="2023-01-02T07:41:20.26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8ABED16C-53FC-4C07-B8E6-719007EAED3C}" dt="2023-01-02T07:41:20.26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0.662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8ABED16C-53FC-4C07-B8E6-719007EAED3C}" dt="2023-01-02T07:41:20.662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01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8ABED16C-53FC-4C07-B8E6-719007EAED3C}" dt="2023-01-02T07:41:21.01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417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8ABED16C-53FC-4C07-B8E6-719007EAED3C}" dt="2023-01-02T07:41:21.417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76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8ABED16C-53FC-4C07-B8E6-719007EAED3C}" dt="2023-01-02T07:41:21.76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ABED16C-53FC-4C07-B8E6-719007EAED3C}" dt="2023-01-02T07:48:54.690" v="13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ABED16C-53FC-4C07-B8E6-719007EAED3C}" dt="2023-01-02T07:48:54.690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DAF5171-C5B4-4BD3-9BAD-9E76AA4B3044}"/>
    <pc:docChg chg="modSld">
      <pc:chgData name="Emaus Katriina" userId="e28635f8-d800-42ff-a913-92d375f1fb60" providerId="ADAL" clId="{BDAF5171-C5B4-4BD3-9BAD-9E76AA4B3044}" dt="2020-12-28T12:28:20.040" v="11" actId="20577"/>
      <pc:docMkLst>
        <pc:docMk/>
      </pc:docMkLst>
      <pc:sldChg chg="modSp">
        <pc:chgData name="Emaus Katriina" userId="e28635f8-d800-42ff-a913-92d375f1fb60" providerId="ADAL" clId="{BDAF5171-C5B4-4BD3-9BAD-9E76AA4B3044}" dt="2020-12-28T12:22:25.45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BDAF5171-C5B4-4BD3-9BAD-9E76AA4B3044}" dt="2020-12-28T12:22:25.45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5.97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BDAF5171-C5B4-4BD3-9BAD-9E76AA4B3044}" dt="2020-12-28T12:22:25.97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6.52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BDAF5171-C5B4-4BD3-9BAD-9E76AA4B3044}" dt="2020-12-28T12:22:26.52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066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BDAF5171-C5B4-4BD3-9BAD-9E76AA4B3044}" dt="2020-12-28T12:22:27.066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54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BDAF5171-C5B4-4BD3-9BAD-9E76AA4B3044}" dt="2020-12-28T12:22:27.54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DAF5171-C5B4-4BD3-9BAD-9E76AA4B3044}" dt="2020-12-28T12:28:20.040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BDAF5171-C5B4-4BD3-9BAD-9E76AA4B3044}" dt="2020-12-28T12:28:20.040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2393D5BC-57CD-4B8A-91BA-FBB1E26A0321}"/>
    <pc:docChg chg="modSld">
      <pc:chgData name="Katriina" userId="e28635f8-d800-42ff-a913-92d375f1fb60" providerId="ADAL" clId="{2393D5BC-57CD-4B8A-91BA-FBB1E26A0321}" dt="2021-05-31T06:16:00.486" v="13" actId="20577"/>
      <pc:docMkLst>
        <pc:docMk/>
      </pc:docMkLst>
      <pc:sldChg chg="modSp">
        <pc:chgData name="Katriina" userId="e28635f8-d800-42ff-a913-92d375f1fb60" providerId="ADAL" clId="{2393D5BC-57CD-4B8A-91BA-FBB1E26A0321}" dt="2021-05-31T06:14:24.021" v="6"/>
        <pc:sldMkLst>
          <pc:docMk/>
          <pc:sldMk cId="3810442210" sldId="257"/>
        </pc:sldMkLst>
        <pc:graphicFrameChg chg="mod">
          <ac:chgData name="Katriina" userId="e28635f8-d800-42ff-a913-92d375f1fb60" providerId="ADAL" clId="{2393D5BC-57CD-4B8A-91BA-FBB1E26A0321}" dt="2021-05-31T06:14:24.021" v="6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6.778" v="1"/>
        <pc:sldMkLst>
          <pc:docMk/>
          <pc:sldMk cId="2525292778" sldId="258"/>
        </pc:sldMkLst>
        <pc:graphicFrameChg chg="mod">
          <ac:chgData name="Katriina" userId="e28635f8-d800-42ff-a913-92d375f1fb60" providerId="ADAL" clId="{2393D5BC-57CD-4B8A-91BA-FBB1E26A0321}" dt="2021-05-31T06:13:06.7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7.574" v="2"/>
        <pc:sldMkLst>
          <pc:docMk/>
          <pc:sldMk cId="2361337256" sldId="259"/>
        </pc:sldMkLst>
        <pc:graphicFrameChg chg="mod">
          <ac:chgData name="Katriina" userId="e28635f8-d800-42ff-a913-92d375f1fb60" providerId="ADAL" clId="{2393D5BC-57CD-4B8A-91BA-FBB1E26A0321}" dt="2021-05-31T06:13:07.574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8.530" v="3"/>
        <pc:sldMkLst>
          <pc:docMk/>
          <pc:sldMk cId="2125317649" sldId="260"/>
        </pc:sldMkLst>
        <pc:graphicFrameChg chg="mod">
          <ac:chgData name="Katriina" userId="e28635f8-d800-42ff-a913-92d375f1fb60" providerId="ADAL" clId="{2393D5BC-57CD-4B8A-91BA-FBB1E26A0321}" dt="2021-05-31T06:13:08.53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9.319" v="4"/>
        <pc:sldMkLst>
          <pc:docMk/>
          <pc:sldMk cId="912479398" sldId="261"/>
        </pc:sldMkLst>
        <pc:graphicFrameChg chg="mod">
          <ac:chgData name="Katriina" userId="e28635f8-d800-42ff-a913-92d375f1fb60" providerId="ADAL" clId="{2393D5BC-57CD-4B8A-91BA-FBB1E26A0321}" dt="2021-05-31T06:13:09.31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2393D5BC-57CD-4B8A-91BA-FBB1E26A0321}" dt="2021-05-31T06:16:00.486" v="13" actId="20577"/>
        <pc:sldMkLst>
          <pc:docMk/>
          <pc:sldMk cId="4079826457" sldId="262"/>
        </pc:sldMkLst>
        <pc:spChg chg="mod">
          <ac:chgData name="Katriina" userId="e28635f8-d800-42ff-a913-92d375f1fb60" providerId="ADAL" clId="{2393D5BC-57CD-4B8A-91BA-FBB1E26A0321}" dt="2021-05-31T06:16:00.486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31672EB-72CB-4B07-91A8-0C134BA9E0F8}"/>
    <pc:docChg chg="custSel addSld delSld modSld">
      <pc:chgData name="Emaus Katriina" userId="e28635f8-d800-42ff-a913-92d375f1fb60" providerId="ADAL" clId="{D31672EB-72CB-4B07-91A8-0C134BA9E0F8}" dt="2021-03-26T07:17:52.712" v="125" actId="20577"/>
      <pc:docMkLst>
        <pc:docMk/>
      </pc:docMkLst>
      <pc:sldChg chg="modSp">
        <pc:chgData name="Emaus Katriina" userId="e28635f8-d800-42ff-a913-92d375f1fb60" providerId="ADAL" clId="{D31672EB-72CB-4B07-91A8-0C134BA9E0F8}" dt="2021-03-26T06:57:42.053" v="50"/>
        <pc:sldMkLst>
          <pc:docMk/>
          <pc:sldMk cId="3810442210" sldId="257"/>
        </pc:sldMkLst>
        <pc:graphicFrameChg chg="mod">
          <ac:chgData name="Emaus Katriina" userId="e28635f8-d800-42ff-a913-92d375f1fb60" providerId="ADAL" clId="{D31672EB-72CB-4B07-91A8-0C134BA9E0F8}" dt="2021-03-26T06:57:42.053" v="5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2.383" v="51"/>
        <pc:sldMkLst>
          <pc:docMk/>
          <pc:sldMk cId="2525292778" sldId="258"/>
        </pc:sldMkLst>
        <pc:graphicFrameChg chg="mod">
          <ac:chgData name="Emaus Katriina" userId="e28635f8-d800-42ff-a913-92d375f1fb60" providerId="ADAL" clId="{D31672EB-72CB-4B07-91A8-0C134BA9E0F8}" dt="2021-03-26T06:57:42.383" v="5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2361337256" sldId="259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3.670" v="53"/>
        <pc:sldMkLst>
          <pc:docMk/>
          <pc:sldMk cId="2125317649" sldId="260"/>
        </pc:sldMkLst>
        <pc:graphicFrameChg chg="mod">
          <ac:chgData name="Emaus Katriina" userId="e28635f8-d800-42ff-a913-92d375f1fb60" providerId="ADAL" clId="{D31672EB-72CB-4B07-91A8-0C134BA9E0F8}" dt="2021-03-26T06:57:43.670" v="5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912479398" sldId="261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31672EB-72CB-4B07-91A8-0C134BA9E0F8}" dt="2021-03-26T07:17:52.712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D31672EB-72CB-4B07-91A8-0C134BA9E0F8}" dt="2021-03-26T07:17:52.712" v="125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new del">
        <pc:chgData name="Emaus Katriina" userId="e28635f8-d800-42ff-a913-92d375f1fb60" providerId="ADAL" clId="{D31672EB-72CB-4B07-91A8-0C134BA9E0F8}" dt="2021-03-26T06:52:21.921" v="18" actId="47"/>
        <pc:sldMkLst>
          <pc:docMk/>
          <pc:sldMk cId="1087454621" sldId="263"/>
        </pc:sldMkLst>
      </pc:sldChg>
      <pc:sldChg chg="addSp delSp modSp del mod">
        <pc:chgData name="Emaus Katriina" userId="e28635f8-d800-42ff-a913-92d375f1fb60" providerId="ADAL" clId="{D31672EB-72CB-4B07-91A8-0C134BA9E0F8}" dt="2021-03-26T06:57:20.353" v="49" actId="47"/>
        <pc:sldMkLst>
          <pc:docMk/>
          <pc:sldMk cId="1462354916" sldId="263"/>
        </pc:sldMkLst>
        <pc:spChg chg="add del mod">
          <ac:chgData name="Emaus Katriina" userId="e28635f8-d800-42ff-a913-92d375f1fb60" providerId="ADAL" clId="{D31672EB-72CB-4B07-91A8-0C134BA9E0F8}" dt="2021-03-26T06:53:37.492" v="22" actId="478"/>
          <ac:spMkLst>
            <pc:docMk/>
            <pc:sldMk cId="1462354916" sldId="263"/>
            <ac:spMk id="9" creationId="{76E1F3EE-7B78-4059-8D36-26134A06B5FF}"/>
          </ac:spMkLst>
        </pc:spChg>
        <pc:graphicFrameChg chg="add del mod">
          <ac:chgData name="Emaus Katriina" userId="e28635f8-d800-42ff-a913-92d375f1fb60" providerId="ADAL" clId="{D31672EB-72CB-4B07-91A8-0C134BA9E0F8}" dt="2021-03-26T06:54:26.133" v="25" actId="478"/>
          <ac:graphicFrameMkLst>
            <pc:docMk/>
            <pc:sldMk cId="1462354916" sldId="263"/>
            <ac:graphicFrameMk id="6" creationId="{E5B8A748-5074-428F-97E5-7B8C519C4164}"/>
          </ac:graphicFrameMkLst>
        </pc:graphicFrameChg>
        <pc:graphicFrameChg chg="del">
          <ac:chgData name="Emaus Katriina" userId="e28635f8-d800-42ff-a913-92d375f1fb60" providerId="ADAL" clId="{D31672EB-72CB-4B07-91A8-0C134BA9E0F8}" dt="2021-03-26T06:53:20.933" v="21" actId="478"/>
          <ac:graphicFrameMkLst>
            <pc:docMk/>
            <pc:sldMk cId="1462354916" sldId="263"/>
            <ac:graphicFrameMk id="10" creationId="{00000000-0000-0000-0000-000000000000}"/>
          </ac:graphicFrameMkLst>
        </pc:graphicFrameChg>
        <pc:picChg chg="add del mod">
          <ac:chgData name="Emaus Katriina" userId="e28635f8-d800-42ff-a913-92d375f1fb60" providerId="ADAL" clId="{D31672EB-72CB-4B07-91A8-0C134BA9E0F8}" dt="2021-03-26T06:56:23.006" v="37" actId="478"/>
          <ac:picMkLst>
            <pc:docMk/>
            <pc:sldMk cId="1462354916" sldId="263"/>
            <ac:picMk id="11" creationId="{59A64193-83E4-4891-B744-3604ADDDB8BA}"/>
          </ac:picMkLst>
        </pc:picChg>
        <pc:picChg chg="add del mod">
          <ac:chgData name="Emaus Katriina" userId="e28635f8-d800-42ff-a913-92d375f1fb60" providerId="ADAL" clId="{D31672EB-72CB-4B07-91A8-0C134BA9E0F8}" dt="2021-03-26T06:57:16.178" v="48" actId="478"/>
          <ac:picMkLst>
            <pc:docMk/>
            <pc:sldMk cId="1462354916" sldId="263"/>
            <ac:picMk id="12" creationId="{0F892792-1C67-4371-8D5F-FD5965F7590E}"/>
          </ac:picMkLst>
        </pc:picChg>
      </pc:sldChg>
      <pc:sldChg chg="addSp delSp modSp del mod">
        <pc:chgData name="Emaus Katriina" userId="e28635f8-d800-42ff-a913-92d375f1fb60" providerId="ADAL" clId="{D31672EB-72CB-4B07-91A8-0C134BA9E0F8}" dt="2021-03-26T06:59:29.183" v="120" actId="47"/>
        <pc:sldMkLst>
          <pc:docMk/>
          <pc:sldMk cId="3144415079" sldId="263"/>
        </pc:sldMkLst>
        <pc:spChg chg="add del mod">
          <ac:chgData name="Emaus Katriina" userId="e28635f8-d800-42ff-a913-92d375f1fb60" providerId="ADAL" clId="{D31672EB-72CB-4B07-91A8-0C134BA9E0F8}" dt="2021-03-26T06:58:34.492" v="56"/>
          <ac:spMkLst>
            <pc:docMk/>
            <pc:sldMk cId="3144415079" sldId="263"/>
            <ac:spMk id="8" creationId="{BC8B9388-FFDB-4268-94D8-4FBD3D49232E}"/>
          </ac:spMkLst>
        </pc:spChg>
        <pc:graphicFrameChg chg="del">
          <ac:chgData name="Emaus Katriina" userId="e28635f8-d800-42ff-a913-92d375f1fb60" providerId="ADAL" clId="{D31672EB-72CB-4B07-91A8-0C134BA9E0F8}" dt="2021-03-26T06:58:12.617" v="55" actId="478"/>
          <ac:graphicFrameMkLst>
            <pc:docMk/>
            <pc:sldMk cId="3144415079" sldId="263"/>
            <ac:graphicFrameMk id="10" creationId="{00000000-0000-0000-0000-000000000000}"/>
          </ac:graphicFrameMkLst>
        </pc:graphicFrameChg>
        <pc:picChg chg="add mod">
          <ac:chgData name="Emaus Katriina" userId="e28635f8-d800-42ff-a913-92d375f1fb60" providerId="ADAL" clId="{D31672EB-72CB-4B07-91A8-0C134BA9E0F8}" dt="2021-03-26T06:59:17.980" v="119" actId="14100"/>
          <ac:picMkLst>
            <pc:docMk/>
            <pc:sldMk cId="3144415079" sldId="263"/>
            <ac:picMk id="9" creationId="{657C47F3-C616-471A-AFAA-F8E003A8111D}"/>
          </ac:picMkLst>
        </pc:picChg>
      </pc:sldChg>
    </pc:docChg>
  </pc:docChgLst>
  <pc:docChgLst>
    <pc:chgData name="Bothas Noel" userId="640fe2f2-ced6-413a-a001-3e9f54fbd529" providerId="ADAL" clId="{B3A9619E-2E2E-48BC-9B9A-88F828127FA2}"/>
    <pc:docChg chg="undo custSel addSld delSld modSld">
      <pc:chgData name="Bothas Noel" userId="640fe2f2-ced6-413a-a001-3e9f54fbd529" providerId="ADAL" clId="{B3A9619E-2E2E-48BC-9B9A-88F828127FA2}" dt="2023-07-04T11:50:12.083" v="81" actId="20577"/>
      <pc:docMkLst>
        <pc:docMk/>
      </pc:docMkLst>
      <pc:sldChg chg="modSp">
        <pc:chgData name="Bothas Noel" userId="640fe2f2-ced6-413a-a001-3e9f54fbd529" providerId="ADAL" clId="{B3A9619E-2E2E-48BC-9B9A-88F828127FA2}" dt="2023-06-28T12:00:47.027" v="17"/>
        <pc:sldMkLst>
          <pc:docMk/>
          <pc:sldMk cId="3810442210" sldId="257"/>
        </pc:sldMkLst>
        <pc:graphicFrameChg chg="mod">
          <ac:chgData name="Bothas Noel" userId="640fe2f2-ced6-413a-a001-3e9f54fbd529" providerId="ADAL" clId="{B3A9619E-2E2E-48BC-9B9A-88F828127FA2}" dt="2023-06-28T12:00:47.027" v="1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7.660" v="18"/>
        <pc:sldMkLst>
          <pc:docMk/>
          <pc:sldMk cId="2525292778" sldId="258"/>
        </pc:sldMkLst>
        <pc:graphicFrameChg chg="mod">
          <ac:chgData name="Bothas Noel" userId="640fe2f2-ced6-413a-a001-3e9f54fbd529" providerId="ADAL" clId="{B3A9619E-2E2E-48BC-9B9A-88F828127FA2}" dt="2023-06-28T12:00:47.660" v="1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157" v="19"/>
        <pc:sldMkLst>
          <pc:docMk/>
          <pc:sldMk cId="2361337256" sldId="259"/>
        </pc:sldMkLst>
        <pc:graphicFrameChg chg="mod">
          <ac:chgData name="Bothas Noel" userId="640fe2f2-ced6-413a-a001-3e9f54fbd529" providerId="ADAL" clId="{B3A9619E-2E2E-48BC-9B9A-88F828127FA2}" dt="2023-06-28T12:00:48.157" v="1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747" v="20"/>
        <pc:sldMkLst>
          <pc:docMk/>
          <pc:sldMk cId="2125317649" sldId="260"/>
        </pc:sldMkLst>
        <pc:graphicFrameChg chg="mod">
          <ac:chgData name="Bothas Noel" userId="640fe2f2-ced6-413a-a001-3e9f54fbd529" providerId="ADAL" clId="{B3A9619E-2E2E-48BC-9B9A-88F828127FA2}" dt="2023-06-28T12:00:48.747" v="2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 mod">
        <pc:chgData name="Bothas Noel" userId="640fe2f2-ced6-413a-a001-3e9f54fbd529" providerId="ADAL" clId="{B3A9619E-2E2E-48BC-9B9A-88F828127FA2}" dt="2023-06-28T12:00:49.845" v="21"/>
        <pc:sldMkLst>
          <pc:docMk/>
          <pc:sldMk cId="912479398" sldId="261"/>
        </pc:sldMkLst>
        <pc:graphicFrameChg chg="mod">
          <ac:chgData name="Bothas Noel" userId="640fe2f2-ced6-413a-a001-3e9f54fbd529" providerId="ADAL" clId="{B3A9619E-2E2E-48BC-9B9A-88F828127FA2}" dt="2023-06-28T12:00:49.845" v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addSp delSp modSp del mod">
        <pc:chgData name="Bothas Noel" userId="640fe2f2-ced6-413a-a001-3e9f54fbd529" providerId="ADAL" clId="{B3A9619E-2E2E-48BC-9B9A-88F828127FA2}" dt="2023-07-04T11:49:46.568" v="30" actId="47"/>
        <pc:sldMkLst>
          <pc:docMk/>
          <pc:sldMk cId="4079826457" sldId="262"/>
        </pc:sldMkLst>
        <pc:spChg chg="add del mod">
          <ac:chgData name="Bothas Noel" userId="640fe2f2-ced6-413a-a001-3e9f54fbd529" providerId="ADAL" clId="{B3A9619E-2E2E-48BC-9B9A-88F828127FA2}" dt="2023-07-04T11:49:20.258" v="25"/>
          <ac:spMkLst>
            <pc:docMk/>
            <pc:sldMk cId="4079826457" sldId="262"/>
            <ac:spMk id="11" creationId="{11B49764-3C45-FC65-DBE1-0F1F1AE86598}"/>
          </ac:spMkLst>
        </pc:spChg>
        <pc:spChg chg="add mod">
          <ac:chgData name="Bothas Noel" userId="640fe2f2-ced6-413a-a001-3e9f54fbd529" providerId="ADAL" clId="{B3A9619E-2E2E-48BC-9B9A-88F828127FA2}" dt="2023-07-04T11:49:37.794" v="27" actId="1076"/>
          <ac:spMkLst>
            <pc:docMk/>
            <pc:sldMk cId="4079826457" sldId="262"/>
            <ac:spMk id="14" creationId="{54ED47C8-431F-585A-9BBB-50067037ABD0}"/>
          </ac:spMkLst>
        </pc:spChg>
        <pc:graphicFrameChg chg="del">
          <ac:chgData name="Bothas Noel" userId="640fe2f2-ced6-413a-a001-3e9f54fbd529" providerId="ADAL" clId="{B3A9619E-2E2E-48BC-9B9A-88F828127FA2}" dt="2023-07-04T11:49:12.340" v="22" actId="478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add del mod">
          <ac:chgData name="Bothas Noel" userId="640fe2f2-ced6-413a-a001-3e9f54fbd529" providerId="ADAL" clId="{B3A9619E-2E2E-48BC-9B9A-88F828127FA2}" dt="2023-07-04T11:49:28.309" v="26" actId="478"/>
          <ac:graphicFrameMkLst>
            <pc:docMk/>
            <pc:sldMk cId="4079826457" sldId="262"/>
            <ac:graphicFrameMk id="12" creationId="{A6CC8CED-5F92-E315-78B4-1AFD61CDA2BD}"/>
          </ac:graphicFrameMkLst>
        </pc:graphicFrameChg>
      </pc:sldChg>
      <pc:sldChg chg="addSp delSp modSp new mod">
        <pc:chgData name="Bothas Noel" userId="640fe2f2-ced6-413a-a001-3e9f54fbd529" providerId="ADAL" clId="{B3A9619E-2E2E-48BC-9B9A-88F828127FA2}" dt="2023-07-04T11:50:12.083" v="81" actId="20577"/>
        <pc:sldMkLst>
          <pc:docMk/>
          <pc:sldMk cId="2482188485" sldId="263"/>
        </pc:sldMkLst>
        <pc:spChg chg="mod">
          <ac:chgData name="Bothas Noel" userId="640fe2f2-ced6-413a-a001-3e9f54fbd529" providerId="ADAL" clId="{B3A9619E-2E2E-48BC-9B9A-88F828127FA2}" dt="2023-07-04T11:50:12.083" v="81" actId="20577"/>
          <ac:spMkLst>
            <pc:docMk/>
            <pc:sldMk cId="2482188485" sldId="263"/>
            <ac:spMk id="2" creationId="{8F9833EA-575B-1348-5402-500D6914453F}"/>
          </ac:spMkLst>
        </pc:spChg>
        <pc:spChg chg="del">
          <ac:chgData name="Bothas Noel" userId="640fe2f2-ced6-413a-a001-3e9f54fbd529" providerId="ADAL" clId="{B3A9619E-2E2E-48BC-9B9A-88F828127FA2}" dt="2023-07-04T11:49:41.339" v="29"/>
          <ac:spMkLst>
            <pc:docMk/>
            <pc:sldMk cId="2482188485" sldId="263"/>
            <ac:spMk id="6" creationId="{B008196A-ADD7-F68B-B754-FEB92FF85F73}"/>
          </ac:spMkLst>
        </pc:spChg>
        <pc:spChg chg="mod">
          <ac:chgData name="Bothas Noel" userId="640fe2f2-ced6-413a-a001-3e9f54fbd529" providerId="ADAL" clId="{B3A9619E-2E2E-48BC-9B9A-88F828127FA2}" dt="2023-07-04T11:49:52.762" v="40" actId="20577"/>
          <ac:spMkLst>
            <pc:docMk/>
            <pc:sldMk cId="2482188485" sldId="263"/>
            <ac:spMk id="7" creationId="{2F85D59B-CA21-9B45-8F40-2C86745C1607}"/>
          </ac:spMkLst>
        </pc:spChg>
        <pc:graphicFrameChg chg="add mod">
          <ac:chgData name="Bothas Noel" userId="640fe2f2-ced6-413a-a001-3e9f54fbd529" providerId="ADAL" clId="{B3A9619E-2E2E-48BC-9B9A-88F828127FA2}" dt="2023-07-04T11:49:41.339" v="29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A7932BDC-7889-413B-9C95-862F11AF844A}"/>
    <pc:docChg chg="modSld">
      <pc:chgData name="Emaus Katriina" userId="e28635f8-d800-42ff-a913-92d375f1fb60" providerId="ADAL" clId="{A7932BDC-7889-413B-9C95-862F11AF844A}" dt="2021-11-25T12:40:00.836" v="25"/>
      <pc:docMkLst>
        <pc:docMk/>
      </pc:docMkLst>
      <pc:sldChg chg="modSp">
        <pc:chgData name="Emaus Katriina" userId="e28635f8-d800-42ff-a913-92d375f1fb60" providerId="ADAL" clId="{A7932BDC-7889-413B-9C95-862F11AF844A}" dt="2021-11-25T12:40:00.836" v="25"/>
        <pc:sldMkLst>
          <pc:docMk/>
          <pc:sldMk cId="3810442210" sldId="257"/>
        </pc:sldMkLst>
        <pc:graphicFrameChg chg="mod">
          <ac:chgData name="Emaus Katriina" userId="e28635f8-d800-42ff-a913-92d375f1fb60" providerId="ADAL" clId="{A7932BDC-7889-413B-9C95-862F11AF844A}" dt="2021-11-25T12:40:00.836" v="25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478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A7932BDC-7889-413B-9C95-862F11AF844A}" dt="2021-11-25T12:12:48.478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926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A7932BDC-7889-413B-9C95-862F11AF844A}" dt="2021-11-25T12:12:48.926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230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A7932BDC-7889-413B-9C95-862F11AF844A}" dt="2021-11-25T12:12:49.230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573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A7932BDC-7889-413B-9C95-862F11AF844A}" dt="2021-11-25T12:12:49.573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32BDC-7889-413B-9C95-862F11AF844A}" dt="2021-11-25T12:37:34.881" v="2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A7932BDC-7889-413B-9C95-862F11AF844A}" dt="2021-11-25T12:37:34.881" v="2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E0851BE-C5FA-42FC-8053-942407A479D4}"/>
    <pc:docChg chg="modSld">
      <pc:chgData name="Emaus Katriina" userId="e28635f8-d800-42ff-a913-92d375f1fb60" providerId="ADAL" clId="{5E0851BE-C5FA-42FC-8053-942407A479D4}" dt="2023-03-01T09:01:13.783" v="35" actId="20577"/>
      <pc:docMkLst>
        <pc:docMk/>
      </pc:docMkLst>
      <pc:sldChg chg="modSp">
        <pc:chgData name="Emaus Katriina" userId="e28635f8-d800-42ff-a913-92d375f1fb60" providerId="ADAL" clId="{5E0851BE-C5FA-42FC-8053-942407A479D4}" dt="2023-03-01T08:44:59.6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E0851BE-C5FA-42FC-8053-942407A479D4}" dt="2023-03-01T08:44:59.6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134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E0851BE-C5FA-42FC-8053-942407A479D4}" dt="2023-03-01T08:45:00.134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685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E0851BE-C5FA-42FC-8053-942407A479D4}" dt="2023-03-01T08:45:00.685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30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E0851BE-C5FA-42FC-8053-942407A479D4}" dt="2023-03-01T08:45:01.30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85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E0851BE-C5FA-42FC-8053-942407A479D4}" dt="2023-03-01T08:45:01.85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E0851BE-C5FA-42FC-8053-942407A479D4}" dt="2023-03-01T09:01:13.783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E0851BE-C5FA-42FC-8053-942407A479D4}" dt="2023-03-01T09:01:13.783" v="3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5E0851BE-C5FA-42FC-8053-942407A479D4}" dt="2023-03-01T09:00:51.598" v="3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5EB90C1-67B3-4E0E-81E5-E77F6F95AB92}"/>
    <pc:docChg chg="modSld">
      <pc:chgData name="Emaus Katriina" userId="e28635f8-d800-42ff-a913-92d375f1fb60" providerId="ADAL" clId="{95EB90C1-67B3-4E0E-81E5-E77F6F95AB92}" dt="2022-10-25T12:55:35.868" v="125" actId="20577"/>
      <pc:docMkLst>
        <pc:docMk/>
      </pc:docMkLst>
      <pc:sldChg chg="modSp">
        <pc:chgData name="Emaus Katriina" userId="e28635f8-d800-42ff-a913-92d375f1fb60" providerId="ADAL" clId="{95EB90C1-67B3-4E0E-81E5-E77F6F95AB92}" dt="2022-10-25T12:51:13.096" v="114"/>
        <pc:sldMkLst>
          <pc:docMk/>
          <pc:sldMk cId="3810442210" sldId="257"/>
        </pc:sldMkLst>
        <pc:graphicFrameChg chg="mod">
          <ac:chgData name="Emaus Katriina" userId="e28635f8-d800-42ff-a913-92d375f1fb60" providerId="ADAL" clId="{95EB90C1-67B3-4E0E-81E5-E77F6F95AB92}" dt="2022-10-25T12:51:13.096" v="1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3.654" v="115"/>
        <pc:sldMkLst>
          <pc:docMk/>
          <pc:sldMk cId="2525292778" sldId="258"/>
        </pc:sldMkLst>
        <pc:graphicFrameChg chg="mod">
          <ac:chgData name="Emaus Katriina" userId="e28635f8-d800-42ff-a913-92d375f1fb60" providerId="ADAL" clId="{95EB90C1-67B3-4E0E-81E5-E77F6F95AB92}" dt="2022-10-25T12:51:13.654" v="1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081" v="116"/>
        <pc:sldMkLst>
          <pc:docMk/>
          <pc:sldMk cId="2361337256" sldId="259"/>
        </pc:sldMkLst>
        <pc:graphicFrameChg chg="mod">
          <ac:chgData name="Emaus Katriina" userId="e28635f8-d800-42ff-a913-92d375f1fb60" providerId="ADAL" clId="{95EB90C1-67B3-4E0E-81E5-E77F6F95AB92}" dt="2022-10-25T12:51:14.081" v="1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636" v="117"/>
        <pc:sldMkLst>
          <pc:docMk/>
          <pc:sldMk cId="2125317649" sldId="260"/>
        </pc:sldMkLst>
        <pc:graphicFrameChg chg="mod">
          <ac:chgData name="Emaus Katriina" userId="e28635f8-d800-42ff-a913-92d375f1fb60" providerId="ADAL" clId="{95EB90C1-67B3-4E0E-81E5-E77F6F95AB92}" dt="2022-10-25T12:51:14.636" v="1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5.047" v="118"/>
        <pc:sldMkLst>
          <pc:docMk/>
          <pc:sldMk cId="912479398" sldId="261"/>
        </pc:sldMkLst>
        <pc:graphicFrameChg chg="mod">
          <ac:chgData name="Emaus Katriina" userId="e28635f8-d800-42ff-a913-92d375f1fb60" providerId="ADAL" clId="{95EB90C1-67B3-4E0E-81E5-E77F6F95AB92}" dt="2022-10-25T12:51:15.047" v="1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5EB90C1-67B3-4E0E-81E5-E77F6F95AB92}" dt="2022-10-25T12:55:35.868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5EB90C1-67B3-4E0E-81E5-E77F6F95AB92}" dt="2022-10-25T12:55:35.868" v="12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95EB90C1-67B3-4E0E-81E5-E77F6F95AB92}" dt="2022-08-24T10:04:24.571" v="92" actId="1036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F9625ECA-4DC6-4F3F-BA38-255FBB3D555A}"/>
    <pc:docChg chg="modSld">
      <pc:chgData name="Emaus Katriina" userId="e28635f8-d800-42ff-a913-92d375f1fb60" providerId="ADAL" clId="{F9625ECA-4DC6-4F3F-BA38-255FBB3D555A}" dt="2020-11-25T08:08:35.813" v="10" actId="20577"/>
      <pc:docMkLst>
        <pc:docMk/>
      </pc:docMkLst>
      <pc:sldChg chg="modSp">
        <pc:chgData name="Emaus Katriina" userId="e28635f8-d800-42ff-a913-92d375f1fb60" providerId="ADAL" clId="{F9625ECA-4DC6-4F3F-BA38-255FBB3D555A}" dt="2020-11-25T08:03:47.02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9625ECA-4DC6-4F3F-BA38-255FBB3D555A}" dt="2020-11-25T08:03:47.02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8.06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9625ECA-4DC6-4F3F-BA38-255FBB3D555A}" dt="2020-11-25T08:03:48.06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9.05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9625ECA-4DC6-4F3F-BA38-255FBB3D555A}" dt="2020-11-25T08:03:49.05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0.55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9625ECA-4DC6-4F3F-BA38-255FBB3D555A}" dt="2020-11-25T08:03:50.55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2.086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9625ECA-4DC6-4F3F-BA38-255FBB3D555A}" dt="2020-11-25T08:03:52.086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9625ECA-4DC6-4F3F-BA38-255FBB3D555A}" dt="2020-11-25T08:08:35.813" v="1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9625ECA-4DC6-4F3F-BA38-255FBB3D555A}" dt="2020-11-25T08:08:35.813" v="1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02B973F-ED73-41DE-AD75-59BFB36050C6}"/>
    <pc:docChg chg="custSel addSld delSld modSld">
      <pc:chgData name="Emaus Katriina" userId="e28635f8-d800-42ff-a913-92d375f1fb60" providerId="ADAL" clId="{F02B973F-ED73-41DE-AD75-59BFB36050C6}" dt="2021-09-27T10:37:27.408" v="251"/>
      <pc:docMkLst>
        <pc:docMk/>
      </pc:docMkLst>
      <pc:sldChg chg="addSp delSp modSp">
        <pc:chgData name="Emaus Katriina" userId="e28635f8-d800-42ff-a913-92d375f1fb60" providerId="ADAL" clId="{F02B973F-ED73-41DE-AD75-59BFB36050C6}" dt="2021-09-27T10:37:27.408" v="251"/>
        <pc:sldMkLst>
          <pc:docMk/>
          <pc:sldMk cId="3810442210" sldId="257"/>
        </pc:sldMkLst>
        <pc:graphicFrameChg chg="add del mod">
          <ac:chgData name="Emaus Katriina" userId="e28635f8-d800-42ff-a913-92d375f1fb60" providerId="ADAL" clId="{F02B973F-ED73-41DE-AD75-59BFB36050C6}" dt="2021-09-27T10:04:25.682" v="98"/>
          <ac:graphicFrameMkLst>
            <pc:docMk/>
            <pc:sldMk cId="3810442210" sldId="257"/>
            <ac:graphicFrameMk id="8" creationId="{974E5C47-5E39-46EB-B92A-77CC02433A2D}"/>
          </ac:graphicFrameMkLst>
        </pc:graphicFrameChg>
        <pc:graphicFrameChg chg="add del mod">
          <ac:chgData name="Emaus Katriina" userId="e28635f8-d800-42ff-a913-92d375f1fb60" providerId="ADAL" clId="{F02B973F-ED73-41DE-AD75-59BFB36050C6}" dt="2021-09-27T10:04:32.464" v="100"/>
          <ac:graphicFrameMkLst>
            <pc:docMk/>
            <pc:sldMk cId="3810442210" sldId="257"/>
            <ac:graphicFrameMk id="9" creationId="{2C6CF7BF-61FF-4F60-AC89-8F1E66214C00}"/>
          </ac:graphicFrameMkLst>
        </pc:graphicFrameChg>
        <pc:graphicFrameChg chg="mod">
          <ac:chgData name="Emaus Katriina" userId="e28635f8-d800-42ff-a913-92d375f1fb60" providerId="ADAL" clId="{F02B973F-ED73-41DE-AD75-59BFB36050C6}" dt="2021-09-27T10:37:27.408" v="251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29.837" v="238"/>
        <pc:sldMkLst>
          <pc:docMk/>
          <pc:sldMk cId="2525292778" sldId="258"/>
        </pc:sldMkLst>
        <pc:graphicFrameChg chg="mod">
          <ac:chgData name="Emaus Katriina" userId="e28635f8-d800-42ff-a913-92d375f1fb60" providerId="ADAL" clId="{F02B973F-ED73-41DE-AD75-59BFB36050C6}" dt="2021-09-27T10:08:29.837" v="23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409" v="239"/>
        <pc:sldMkLst>
          <pc:docMk/>
          <pc:sldMk cId="2361337256" sldId="259"/>
        </pc:sldMkLst>
        <pc:graphicFrameChg chg="mod">
          <ac:chgData name="Emaus Katriina" userId="e28635f8-d800-42ff-a913-92d375f1fb60" providerId="ADAL" clId="{F02B973F-ED73-41DE-AD75-59BFB36050C6}" dt="2021-09-27T10:08:30.409" v="23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865" v="240"/>
        <pc:sldMkLst>
          <pc:docMk/>
          <pc:sldMk cId="2125317649" sldId="260"/>
        </pc:sldMkLst>
        <pc:graphicFrameChg chg="mod">
          <ac:chgData name="Emaus Katriina" userId="e28635f8-d800-42ff-a913-92d375f1fb60" providerId="ADAL" clId="{F02B973F-ED73-41DE-AD75-59BFB36050C6}" dt="2021-09-27T10:08:30.865" v="24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1.180" v="241"/>
        <pc:sldMkLst>
          <pc:docMk/>
          <pc:sldMk cId="912479398" sldId="261"/>
        </pc:sldMkLst>
        <pc:graphicFrameChg chg="mod">
          <ac:chgData name="Emaus Katriina" userId="e28635f8-d800-42ff-a913-92d375f1fb60" providerId="ADAL" clId="{F02B973F-ED73-41DE-AD75-59BFB36050C6}" dt="2021-09-27T10:08:31.180" v="24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2B973F-ED73-41DE-AD75-59BFB36050C6}" dt="2021-09-27T10:30:19.100" v="246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2B973F-ED73-41DE-AD75-59BFB36050C6}" dt="2021-09-27T10:30:19.100" v="246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addSp delSp modSp add del mod">
        <pc:chgData name="Emaus Katriina" userId="e28635f8-d800-42ff-a913-92d375f1fb60" providerId="ADAL" clId="{F02B973F-ED73-41DE-AD75-59BFB36050C6}" dt="2021-09-27T10:07:58.277" v="235" actId="47"/>
        <pc:sldMkLst>
          <pc:docMk/>
          <pc:sldMk cId="138854116" sldId="263"/>
        </pc:sldMkLst>
        <pc:spChg chg="add del mod">
          <ac:chgData name="Emaus Katriina" userId="e28635f8-d800-42ff-a913-92d375f1fb60" providerId="ADAL" clId="{F02B973F-ED73-41DE-AD75-59BFB36050C6}" dt="2021-09-27T10:06:13.784" v="114" actId="478"/>
          <ac:spMkLst>
            <pc:docMk/>
            <pc:sldMk cId="138854116" sldId="263"/>
            <ac:spMk id="9" creationId="{3FCB780A-6850-4595-B58D-F0129B5274A1}"/>
          </ac:spMkLst>
        </pc:spChg>
        <pc:graphicFrameChg chg="add mod">
          <ac:chgData name="Emaus Katriina" userId="e28635f8-d800-42ff-a913-92d375f1fb60" providerId="ADAL" clId="{F02B973F-ED73-41DE-AD75-59BFB36050C6}" dt="2021-09-27T10:07:31.803" v="234" actId="14100"/>
          <ac:graphicFrameMkLst>
            <pc:docMk/>
            <pc:sldMk cId="138854116" sldId="263"/>
            <ac:graphicFrameMk id="6" creationId="{365CFCDB-24DF-418A-AC29-555AC054AF67}"/>
          </ac:graphicFrameMkLst>
        </pc:graphicFrameChg>
        <pc:graphicFrameChg chg="del">
          <ac:chgData name="Emaus Katriina" userId="e28635f8-d800-42ff-a913-92d375f1fb60" providerId="ADAL" clId="{F02B973F-ED73-41DE-AD75-59BFB36050C6}" dt="2021-09-27T10:06:05.309" v="112" actId="478"/>
          <ac:graphicFrameMkLst>
            <pc:docMk/>
            <pc:sldMk cId="138854116" sldId="263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F02B973F-ED73-41DE-AD75-59BFB36050C6}" dt="2021-09-27T10:03:27.839" v="96" actId="47"/>
        <pc:sldMkLst>
          <pc:docMk/>
          <pc:sldMk cId="357360686" sldId="263"/>
        </pc:sldMkLst>
        <pc:spChg chg="add del mod">
          <ac:chgData name="Emaus Katriina" userId="e28635f8-d800-42ff-a913-92d375f1fb60" providerId="ADAL" clId="{F02B973F-ED73-41DE-AD75-59BFB36050C6}" dt="2021-09-27T09:59:50.600" v="59" actId="478"/>
          <ac:spMkLst>
            <pc:docMk/>
            <pc:sldMk cId="357360686" sldId="263"/>
            <ac:spMk id="8" creationId="{EB7A08A9-9519-42C4-9BD3-D6971CC5DA74}"/>
          </ac:spMkLst>
        </pc:spChg>
        <pc:graphicFrameChg chg="add del mod">
          <ac:chgData name="Emaus Katriina" userId="e28635f8-d800-42ff-a913-92d375f1fb60" providerId="ADAL" clId="{F02B973F-ED73-41DE-AD75-59BFB36050C6}" dt="2021-09-27T09:58:49.206" v="55" actId="478"/>
          <ac:graphicFrameMkLst>
            <pc:docMk/>
            <pc:sldMk cId="357360686" sldId="263"/>
            <ac:graphicFrameMk id="9" creationId="{07386CAE-8852-4EC7-8951-532BD6D99BA1}"/>
          </ac:graphicFrameMkLst>
        </pc:graphicFrameChg>
        <pc:graphicFrameChg chg="del">
          <ac:chgData name="Emaus Katriina" userId="e28635f8-d800-42ff-a913-92d375f1fb60" providerId="ADAL" clId="{F02B973F-ED73-41DE-AD75-59BFB36050C6}" dt="2021-09-27T09:57:57.906" v="50" actId="478"/>
          <ac:graphicFrameMkLst>
            <pc:docMk/>
            <pc:sldMk cId="357360686" sldId="263"/>
            <ac:graphicFrameMk id="10" creationId="{00000000-0000-0000-0000-000000000000}"/>
          </ac:graphicFrameMkLst>
        </pc:graphicFrameChg>
        <pc:graphicFrameChg chg="add mod">
          <ac:chgData name="Emaus Katriina" userId="e28635f8-d800-42ff-a913-92d375f1fb60" providerId="ADAL" clId="{F02B973F-ED73-41DE-AD75-59BFB36050C6}" dt="2021-09-27T10:03:20.198" v="95" actId="14100"/>
          <ac:graphicFrameMkLst>
            <pc:docMk/>
            <pc:sldMk cId="357360686" sldId="263"/>
            <ac:graphicFrameMk id="11" creationId="{24EEE80D-2355-4133-B852-10177C195C45}"/>
          </ac:graphicFrameMkLst>
        </pc:graphicFrameChg>
      </pc:sldChg>
      <pc:sldChg chg="new del">
        <pc:chgData name="Emaus Katriina" userId="e28635f8-d800-42ff-a913-92d375f1fb60" providerId="ADAL" clId="{F02B973F-ED73-41DE-AD75-59BFB36050C6}" dt="2021-09-27T09:57:25.282" v="49" actId="47"/>
        <pc:sldMkLst>
          <pc:docMk/>
          <pc:sldMk cId="3980277649" sldId="263"/>
        </pc:sldMkLst>
      </pc:sldChg>
    </pc:docChg>
  </pc:docChgLst>
  <pc:docChgLst>
    <pc:chgData name="Emaus Katriina" userId="e28635f8-d800-42ff-a913-92d375f1fb60" providerId="ADAL" clId="{E6AEBFBA-220B-4EF9-A68F-9D26C7E42D26}"/>
    <pc:docChg chg="modSld">
      <pc:chgData name="Emaus Katriina" userId="e28635f8-d800-42ff-a913-92d375f1fb60" providerId="ADAL" clId="{E6AEBFBA-220B-4EF9-A68F-9D26C7E42D26}" dt="2021-07-26T07:38:22.171" v="35" actId="20577"/>
      <pc:docMkLst>
        <pc:docMk/>
      </pc:docMkLst>
      <pc:sldChg chg="modSp">
        <pc:chgData name="Emaus Katriina" userId="e28635f8-d800-42ff-a913-92d375f1fb60" providerId="ADAL" clId="{E6AEBFBA-220B-4EF9-A68F-9D26C7E42D26}" dt="2021-07-26T07:32:55.990" v="29"/>
        <pc:sldMkLst>
          <pc:docMk/>
          <pc:sldMk cId="3810442210" sldId="257"/>
        </pc:sldMkLst>
        <pc:graphicFrameChg chg="mod">
          <ac:chgData name="Emaus Katriina" userId="e28635f8-d800-42ff-a913-92d375f1fb60" providerId="ADAL" clId="{E6AEBFBA-220B-4EF9-A68F-9D26C7E42D26}" dt="2021-07-26T07:32:55.990" v="2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3:27.746" v="30"/>
        <pc:sldMkLst>
          <pc:docMk/>
          <pc:sldMk cId="2525292778" sldId="258"/>
        </pc:sldMkLst>
        <pc:graphicFrameChg chg="mod">
          <ac:chgData name="Emaus Katriina" userId="e28635f8-d800-42ff-a913-92d375f1fb60" providerId="ADAL" clId="{E6AEBFBA-220B-4EF9-A68F-9D26C7E42D26}" dt="2021-07-26T07:33:27.746" v="3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4.739" v="20"/>
        <pc:sldMkLst>
          <pc:docMk/>
          <pc:sldMk cId="2361337256" sldId="259"/>
        </pc:sldMkLst>
        <pc:graphicFrameChg chg="mod">
          <ac:chgData name="Emaus Katriina" userId="e28635f8-d800-42ff-a913-92d375f1fb60" providerId="ADAL" clId="{E6AEBFBA-220B-4EF9-A68F-9D26C7E42D26}" dt="2021-07-26T07:31:34.739" v="2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5.512" v="21"/>
        <pc:sldMkLst>
          <pc:docMk/>
          <pc:sldMk cId="2125317649" sldId="260"/>
        </pc:sldMkLst>
        <pc:graphicFrameChg chg="mod">
          <ac:chgData name="Emaus Katriina" userId="e28635f8-d800-42ff-a913-92d375f1fb60" providerId="ADAL" clId="{E6AEBFBA-220B-4EF9-A68F-9D26C7E42D26}" dt="2021-07-26T07:31:35.512" v="2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6.161" v="22"/>
        <pc:sldMkLst>
          <pc:docMk/>
          <pc:sldMk cId="912479398" sldId="261"/>
        </pc:sldMkLst>
        <pc:graphicFrameChg chg="mod">
          <ac:chgData name="Emaus Katriina" userId="e28635f8-d800-42ff-a913-92d375f1fb60" providerId="ADAL" clId="{E6AEBFBA-220B-4EF9-A68F-9D26C7E42D26}" dt="2021-07-26T07:31:36.161" v="2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6AEBFBA-220B-4EF9-A68F-9D26C7E42D26}" dt="2021-07-26T07:38:22.171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6AEBFBA-220B-4EF9-A68F-9D26C7E42D26}" dt="2021-07-26T07:38:22.171" v="3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CCF3E477-E819-4B96-8BB6-A16BE5300B78}"/>
    <pc:docChg chg="modSld">
      <pc:chgData name="Emaus Katriina" userId="e28635f8-d800-42ff-a913-92d375f1fb60" providerId="ADAL" clId="{CCF3E477-E819-4B96-8BB6-A16BE5300B78}" dt="2021-08-24T06:54:21.131" v="42" actId="20577"/>
      <pc:docMkLst>
        <pc:docMk/>
      </pc:docMkLst>
      <pc:sldChg chg="modSp">
        <pc:chgData name="Emaus Katriina" userId="e28635f8-d800-42ff-a913-92d375f1fb60" providerId="ADAL" clId="{CCF3E477-E819-4B96-8BB6-A16BE5300B78}" dt="2021-08-24T06:49:45.283" v="37"/>
        <pc:sldMkLst>
          <pc:docMk/>
          <pc:sldMk cId="3810442210" sldId="257"/>
        </pc:sldMkLst>
        <pc:graphicFrameChg chg="mod">
          <ac:chgData name="Emaus Katriina" userId="e28635f8-d800-42ff-a913-92d375f1fb60" providerId="ADAL" clId="{CCF3E477-E819-4B96-8BB6-A16BE5300B78}" dt="2021-08-24T06:49:45.283" v="3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413" v="22"/>
        <pc:sldMkLst>
          <pc:docMk/>
          <pc:sldMk cId="2525292778" sldId="258"/>
        </pc:sldMkLst>
        <pc:graphicFrameChg chg="mod">
          <ac:chgData name="Emaus Katriina" userId="e28635f8-d800-42ff-a913-92d375f1fb60" providerId="ADAL" clId="{CCF3E477-E819-4B96-8BB6-A16BE5300B78}" dt="2021-08-24T06:48:14.413" v="22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775" v="23"/>
        <pc:sldMkLst>
          <pc:docMk/>
          <pc:sldMk cId="2361337256" sldId="259"/>
        </pc:sldMkLst>
        <pc:graphicFrameChg chg="mod">
          <ac:chgData name="Emaus Katriina" userId="e28635f8-d800-42ff-a913-92d375f1fb60" providerId="ADAL" clId="{CCF3E477-E819-4B96-8BB6-A16BE5300B78}" dt="2021-08-24T06:48:14.775" v="23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186" v="24"/>
        <pc:sldMkLst>
          <pc:docMk/>
          <pc:sldMk cId="2125317649" sldId="260"/>
        </pc:sldMkLst>
        <pc:graphicFrameChg chg="mod">
          <ac:chgData name="Emaus Katriina" userId="e28635f8-d800-42ff-a913-92d375f1fb60" providerId="ADAL" clId="{CCF3E477-E819-4B96-8BB6-A16BE5300B78}" dt="2021-08-24T06:48:15.186" v="24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519" v="25"/>
        <pc:sldMkLst>
          <pc:docMk/>
          <pc:sldMk cId="912479398" sldId="261"/>
        </pc:sldMkLst>
        <pc:graphicFrameChg chg="mod">
          <ac:chgData name="Emaus Katriina" userId="e28635f8-d800-42ff-a913-92d375f1fb60" providerId="ADAL" clId="{CCF3E477-E819-4B96-8BB6-A16BE5300B78}" dt="2021-08-24T06:48:15.519" v="25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CF3E477-E819-4B96-8BB6-A16BE5300B78}" dt="2021-08-24T06:54:21.131" v="4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CCF3E477-E819-4B96-8BB6-A16BE5300B78}" dt="2021-08-24T06:54:21.131" v="4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92B0B714-5938-4012-AFE0-E89B921BE5AE}"/>
    <pc:docChg chg="modSld">
      <pc:chgData name="Rautaporras Petteri" userId="81ae4bc9-51ec-4b09-af2d-f08f9486593f" providerId="ADAL" clId="{92B0B714-5938-4012-AFE0-E89B921BE5AE}" dt="2022-04-27T07:34:43.037" v="0"/>
      <pc:docMkLst>
        <pc:docMk/>
      </pc:docMkLst>
      <pc:sldChg chg="modSp">
        <pc:chgData name="Rautaporras Petteri" userId="81ae4bc9-51ec-4b09-af2d-f08f9486593f" providerId="ADAL" clId="{92B0B714-5938-4012-AFE0-E89B921BE5AE}" dt="2022-04-27T07:34:43.037" v="0"/>
        <pc:sldMkLst>
          <pc:docMk/>
          <pc:sldMk cId="2525292778" sldId="258"/>
        </pc:sldMkLst>
        <pc:graphicFrameChg chg="mod">
          <ac:chgData name="Rautaporras Petteri" userId="81ae4bc9-51ec-4b09-af2d-f08f9486593f" providerId="ADAL" clId="{92B0B714-5938-4012-AFE0-E89B921BE5AE}" dt="2022-04-27T07:34:43.037" v="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B970FDB-899A-4EDB-A65C-B0EC2864443B}"/>
    <pc:docChg chg="modSld">
      <pc:chgData name="Emaus Katriina" userId="e28635f8-d800-42ff-a913-92d375f1fb60" providerId="ADAL" clId="{3B970FDB-899A-4EDB-A65C-B0EC2864443B}" dt="2021-02-26T08:10:13.455" v="42" actId="404"/>
      <pc:docMkLst>
        <pc:docMk/>
      </pc:docMkLst>
      <pc:sldChg chg="modSp">
        <pc:chgData name="Emaus Katriina" userId="e28635f8-d800-42ff-a913-92d375f1fb60" providerId="ADAL" clId="{3B970FDB-899A-4EDB-A65C-B0EC2864443B}" dt="2021-02-26T07:49:27.937" v="10"/>
        <pc:sldMkLst>
          <pc:docMk/>
          <pc:sldMk cId="3810442210" sldId="257"/>
        </pc:sldMkLst>
        <pc:graphicFrameChg chg="mod">
          <ac:chgData name="Emaus Katriina" userId="e28635f8-d800-42ff-a913-92d375f1fb60" providerId="ADAL" clId="{3B970FDB-899A-4EDB-A65C-B0EC2864443B}" dt="2021-02-26T07:49:27.937" v="1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536" v="11"/>
        <pc:sldMkLst>
          <pc:docMk/>
          <pc:sldMk cId="2525292778" sldId="258"/>
        </pc:sldMkLst>
        <pc:graphicFrameChg chg="mod">
          <ac:chgData name="Emaus Katriina" userId="e28635f8-d800-42ff-a913-92d375f1fb60" providerId="ADAL" clId="{3B970FDB-899A-4EDB-A65C-B0EC2864443B}" dt="2021-02-26T07:49:28.536" v="1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892" v="12"/>
        <pc:sldMkLst>
          <pc:docMk/>
          <pc:sldMk cId="2361337256" sldId="259"/>
        </pc:sldMkLst>
        <pc:graphicFrameChg chg="mod">
          <ac:chgData name="Emaus Katriina" userId="e28635f8-d800-42ff-a913-92d375f1fb60" providerId="ADAL" clId="{3B970FDB-899A-4EDB-A65C-B0EC2864443B}" dt="2021-02-26T07:49:28.892" v="1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467" v="13"/>
        <pc:sldMkLst>
          <pc:docMk/>
          <pc:sldMk cId="2125317649" sldId="260"/>
        </pc:sldMkLst>
        <pc:graphicFrameChg chg="mod">
          <ac:chgData name="Emaus Katriina" userId="e28635f8-d800-42ff-a913-92d375f1fb60" providerId="ADAL" clId="{3B970FDB-899A-4EDB-A65C-B0EC2864443B}" dt="2021-02-26T07:49:29.467" v="1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851" v="14"/>
        <pc:sldMkLst>
          <pc:docMk/>
          <pc:sldMk cId="912479398" sldId="261"/>
        </pc:sldMkLst>
        <pc:graphicFrameChg chg="mod">
          <ac:chgData name="Emaus Katriina" userId="e28635f8-d800-42ff-a913-92d375f1fb60" providerId="ADAL" clId="{3B970FDB-899A-4EDB-A65C-B0EC2864443B}" dt="2021-02-26T07:49:29.851" v="1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B970FDB-899A-4EDB-A65C-B0EC2864443B}" dt="2021-02-26T08:10:13.455" v="42" actId="404"/>
        <pc:sldMkLst>
          <pc:docMk/>
          <pc:sldMk cId="4079826457" sldId="262"/>
        </pc:sldMkLst>
        <pc:spChg chg="mod">
          <ac:chgData name="Emaus Katriina" userId="e28635f8-d800-42ff-a913-92d375f1fb60" providerId="ADAL" clId="{3B970FDB-899A-4EDB-A65C-B0EC2864443B}" dt="2021-02-26T07:59:47.782" v="36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3B970FDB-899A-4EDB-A65C-B0EC2864443B}" dt="2021-02-26T08:10:13.455" v="4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D417157-3A3F-4761-B534-2832B86A2010}"/>
    <pc:docChg chg="modSld">
      <pc:chgData name="Emaus Katriina" userId="e28635f8-d800-42ff-a913-92d375f1fb60" providerId="ADAL" clId="{9D417157-3A3F-4761-B534-2832B86A2010}" dt="2023-05-02T09:57:48.499" v="11" actId="20577"/>
      <pc:docMkLst>
        <pc:docMk/>
      </pc:docMkLst>
      <pc:sldChg chg="modSp">
        <pc:chgData name="Emaus Katriina" userId="e28635f8-d800-42ff-a913-92d375f1fb60" providerId="ADAL" clId="{9D417157-3A3F-4761-B534-2832B86A2010}" dt="2023-05-02T09:52:25.49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D417157-3A3F-4761-B534-2832B86A2010}" dt="2023-05-02T09:52:25.49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6.57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D417157-3A3F-4761-B534-2832B86A2010}" dt="2023-05-02T09:52:26.57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7.37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D417157-3A3F-4761-B534-2832B86A2010}" dt="2023-05-02T09:52:27.37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12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D417157-3A3F-4761-B534-2832B86A2010}" dt="2023-05-02T09:52:28.12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762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D417157-3A3F-4761-B534-2832B86A2010}" dt="2023-05-02T09:52:28.762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D417157-3A3F-4761-B534-2832B86A2010}" dt="2023-05-02T09:57:48.49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D417157-3A3F-4761-B534-2832B86A2010}" dt="2023-05-02T09:57:48.49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BE6A2D-F593-46E0-A1F9-3CE6504C8AEE}"/>
    <pc:docChg chg="modSld">
      <pc:chgData name="Emaus Katriina" userId="e28635f8-d800-42ff-a913-92d375f1fb60" providerId="ADAL" clId="{5FBE6A2D-F593-46E0-A1F9-3CE6504C8AEE}" dt="2023-05-25T06:40:17.508" v="4"/>
      <pc:docMkLst>
        <pc:docMk/>
      </pc:docMkLst>
      <pc:sldChg chg="modSp">
        <pc:chgData name="Emaus Katriina" userId="e28635f8-d800-42ff-a913-92d375f1fb60" providerId="ADAL" clId="{5FBE6A2D-F593-46E0-A1F9-3CE6504C8AEE}" dt="2023-05-25T06:40:16.13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FBE6A2D-F593-46E0-A1F9-3CE6504C8AEE}" dt="2023-05-25T06:40:16.13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56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FBE6A2D-F593-46E0-A1F9-3CE6504C8AEE}" dt="2023-05-25T06:40:16.56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80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FBE6A2D-F593-46E0-A1F9-3CE6504C8AEE}" dt="2023-05-25T06:40:16.80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1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FBE6A2D-F593-46E0-A1F9-3CE6504C8AEE}" dt="2023-05-25T06:40:17.1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508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FBE6A2D-F593-46E0-A1F9-3CE6504C8AEE}" dt="2023-05-25T06:40:17.508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27.3.2024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27.3.2024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27.3.2024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27.3.2024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27.3.2024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27.3.2024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27.3.2024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27.3.2024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27.3.2024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27.3.2024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27.3.2024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27.3.2024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27.3.2024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00745840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97091347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41985090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15179751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2A44AD09-51D1-6AE5-A848-A6FA717BD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106229"/>
              </p:ext>
            </p:extLst>
          </p:nvPr>
        </p:nvGraphicFramePr>
        <p:xfrm>
          <a:off x="387350" y="1144838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9" name="Sisällön paikkamerkki 9">
                        <a:extLst>
                          <a:ext uri="{FF2B5EF4-FFF2-40B4-BE49-F238E27FC236}">
                            <a16:creationId xmlns:a16="http://schemas.microsoft.com/office/drawing/2014/main" id="{2A44AD09-51D1-6AE5-A848-A6FA717BD5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1144838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9833EA-575B-1348-5402-500D691445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7C63476-CA02-AC58-193E-7C87ADB5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9C5E1F-53D0-9922-31F5-9827E715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B65E14-ECCA-DDC2-EDC0-41DCB5D8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F85D59B-CA21-9B45-8F40-2C86745C16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LME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0E273AB-7C1B-3A39-0AD2-05BA88BA53E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29276283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8" name="Sisällön paikkamerkki 7">
                        <a:extLst>
                          <a:ext uri="{FF2B5EF4-FFF2-40B4-BE49-F238E27FC236}">
                            <a16:creationId xmlns:a16="http://schemas.microsoft.com/office/drawing/2014/main" id="{50E273AB-7C1B-3A39-0AD2-05BA88BA5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1884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53A32A-4A91-40B1-86C4-8452D504812D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b057f711-7d93-472c-a8f6-94be00805750"/>
    <ds:schemaRef ds:uri="c296724d-1a81-4a23-b6dd-dca7fd62c6f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35B465-7423-4620-94E1-E90D59D1C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89</Words>
  <Application>Microsoft Office PowerPoint</Application>
  <PresentationFormat>On-screen Show (16:9)</PresentationFormat>
  <Paragraphs>46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2017-05-26T08:10:04Z</cp:lastPrinted>
  <dcterms:created xsi:type="dcterms:W3CDTF">2016-09-02T06:44:35Z</dcterms:created>
  <dcterms:modified xsi:type="dcterms:W3CDTF">2024-03-27T07:43:55Z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