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0909" autoAdjust="0"/>
  </p:normalViewPr>
  <p:slideViewPr>
    <p:cSldViewPr showGuides="1">
      <p:cViewPr varScale="1">
        <p:scale>
          <a:sx n="154" d="100"/>
          <a:sy n="154" d="100"/>
        </p:scale>
        <p:origin x="19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 smtClean="0"/>
              <a:t>Teknologiateollisuus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Väliotsikko</a:t>
            </a:r>
            <a:r>
              <a:rPr lang="en-US" dirty="0" smtClean="0"/>
              <a:t> </a:t>
            </a:r>
            <a:r>
              <a:rPr lang="en-US" dirty="0" err="1" smtClean="0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pääotsikkoa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Väliotsikko</a:t>
            </a:r>
            <a:r>
              <a:rPr lang="en-US" dirty="0" smtClean="0"/>
              <a:t> </a:t>
            </a:r>
            <a:r>
              <a:rPr lang="en-US" dirty="0" err="1" smtClean="0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Väliotsikko</a:t>
            </a:r>
            <a:r>
              <a:rPr lang="en-US" dirty="0" smtClean="0"/>
              <a:t> </a:t>
            </a:r>
            <a:r>
              <a:rPr lang="en-US" dirty="0" err="1" smtClean="0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Väliotsikko</a:t>
            </a:r>
            <a:r>
              <a:rPr lang="en-US" dirty="0" smtClean="0"/>
              <a:t> </a:t>
            </a:r>
            <a:r>
              <a:rPr lang="en-US" dirty="0" err="1" smtClean="0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Väliotsikko</a:t>
            </a:r>
            <a:r>
              <a:rPr lang="en-US" dirty="0" smtClean="0"/>
              <a:t> </a:t>
            </a:r>
            <a:r>
              <a:rPr lang="en-US" dirty="0" err="1" smtClean="0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 smtClean="0"/>
              <a:t>Lähde tähän</a:t>
            </a:r>
            <a:endParaRPr lang="fi-FI" dirty="0"/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 smtClean="0"/>
              <a:t>Lähde tähän</a:t>
            </a:r>
            <a:endParaRPr lang="fi-FI" dirty="0"/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Väliotsikko</a:t>
            </a:r>
            <a:r>
              <a:rPr lang="en-US" dirty="0" smtClean="0"/>
              <a:t> </a:t>
            </a:r>
            <a:r>
              <a:rPr lang="en-US" dirty="0" err="1" smtClean="0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 smtClean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 smtClean="0"/>
              <a:t>Lähde tähän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smtClean="0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 smtClean="0"/>
              <a:t>Muokkaa väliotsikkoa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 smtClean="0"/>
              <a:t>Technology </a:t>
            </a:r>
            <a:r>
              <a:rPr lang="fi-FI" dirty="0" err="1" smtClean="0"/>
              <a:t>Industries</a:t>
            </a:r>
            <a:r>
              <a:rPr lang="fi-FI" dirty="0" smtClean="0"/>
              <a:t> of Finland</a:t>
            </a:r>
            <a:endParaRPr lang="fi-FI" dirty="0"/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Hourly Wages in the Technology Industries in </a:t>
            </a:r>
            <a:r>
              <a:rPr lang="en-US" dirty="0" smtClean="0"/>
              <a:t>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9/13/2016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The Federation of Finnish Technology </a:t>
            </a:r>
            <a:r>
              <a:rPr lang="en-US" dirty="0" smtClean="0"/>
              <a:t>Industries</a:t>
            </a:r>
            <a:endParaRPr lang="en-US" dirty="0"/>
          </a:p>
        </p:txBody>
      </p:sp>
      <p:sp>
        <p:nvSpPr>
          <p:cNvPr id="8" name="Tekstiruutu 7"/>
          <p:cNvSpPr txBox="1"/>
          <p:nvPr/>
        </p:nvSpPr>
        <p:spPr>
          <a:xfrm>
            <a:off x="415166" y="1242469"/>
            <a:ext cx="3168352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dirty="0" smtClean="0"/>
              <a:t>Blue-collar </a:t>
            </a:r>
            <a:r>
              <a:rPr lang="en-US" dirty="0"/>
              <a:t>workers, cent / </a:t>
            </a:r>
            <a:r>
              <a:rPr lang="en-US" dirty="0" smtClean="0"/>
              <a:t>hour</a:t>
            </a:r>
            <a:endParaRPr lang="fi-FI" dirty="0"/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6030206"/>
              </p:ext>
            </p:extLst>
          </p:nvPr>
        </p:nvGraphicFramePr>
        <p:xfrm>
          <a:off x="415166" y="1568343"/>
          <a:ext cx="8159416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713"/>
                <a:gridCol w="1615546"/>
                <a:gridCol w="1615546"/>
                <a:gridCol w="1615546"/>
                <a:gridCol w="1576065"/>
              </a:tblGrid>
              <a:tr h="361632"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 smtClean="0">
                          <a:latin typeface="+mn-lt"/>
                        </a:rPr>
                        <a:t>Quarter / Year</a:t>
                      </a:r>
                      <a:endParaRPr lang="en-US" sz="1200" b="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 smtClean="0">
                          <a:latin typeface="+mn-lt"/>
                        </a:rPr>
                        <a:t>Wage group A</a:t>
                      </a:r>
                      <a:endParaRPr lang="en-US" sz="1200" b="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 smtClean="0">
                          <a:latin typeface="+mn-lt"/>
                        </a:rPr>
                        <a:t>Wage group B</a:t>
                      </a:r>
                      <a:endParaRPr lang="en-US" sz="1200" b="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 smtClean="0">
                          <a:latin typeface="+mn-lt"/>
                        </a:rPr>
                        <a:t>Wage group C</a:t>
                      </a:r>
                      <a:endParaRPr lang="en-US" sz="1200" b="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 smtClean="0">
                          <a:latin typeface="+mn-lt"/>
                        </a:rPr>
                        <a:t>Total</a:t>
                      </a:r>
                      <a:r>
                        <a:rPr lang="en-US" sz="1200" b="0" baseline="0" noProof="0" dirty="0" smtClean="0">
                          <a:latin typeface="+mn-lt"/>
                        </a:rPr>
                        <a:t> </a:t>
                      </a:r>
                      <a:endParaRPr lang="en-US" sz="1200" b="0" noProof="0" dirty="0">
                        <a:latin typeface="+mn-lt"/>
                      </a:endParaRPr>
                    </a:p>
                  </a:txBody>
                  <a:tcPr anchor="ctr"/>
                </a:tc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IV/2010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1710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1480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1289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1590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IV/2011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1747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1520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1311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1628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IV/2012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1773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1545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1330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1669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IV/2013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1787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1549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1350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1681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IV/2014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1799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1556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1359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1689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IV/2015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1817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1573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1391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1712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85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2</TotalTime>
  <Words>71</Words>
  <Application>Microsoft Office PowerPoint</Application>
  <PresentationFormat>Näytössä katseltava esitys (16:9)</PresentationFormat>
  <Paragraphs>41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2</cp:revision>
  <cp:lastPrinted>2016-06-09T07:47:11Z</cp:lastPrinted>
  <dcterms:created xsi:type="dcterms:W3CDTF">2016-09-13T07:46:42Z</dcterms:created>
  <dcterms:modified xsi:type="dcterms:W3CDTF">2016-09-13T07:48:54Z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