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09" autoAdjust="0"/>
  </p:normalViewPr>
  <p:slideViewPr>
    <p:cSldViewPr showGuides="1">
      <p:cViewPr varScale="1">
        <p:scale>
          <a:sx n="95" d="100"/>
          <a:sy n="95" d="100"/>
        </p:scale>
        <p:origin x="102" y="2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Työntekijöiden ansiokehitys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39770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Ansiokehitys,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123728" y="4645229"/>
            <a:ext cx="6642389" cy="247508"/>
          </a:xfrm>
        </p:spPr>
        <p:txBody>
          <a:bodyPr/>
          <a:lstStyle/>
          <a:p>
            <a:r>
              <a:rPr lang="fi-FI" dirty="0"/>
              <a:t>Säännöllisen työajan ansio (STA) pitää sisällään olosuhde- vuoro- ja työajan tasaamislisät. Sunnuntai- ja ylityölisät eivät ole mukana </a:t>
            </a:r>
            <a:r>
              <a:rPr lang="fi-FI" dirty="0" err="1"/>
              <a:t>STA:ssa</a:t>
            </a:r>
            <a:r>
              <a:rPr lang="fi-FI" dirty="0"/>
              <a:t>.</a:t>
            </a:r>
          </a:p>
          <a:p>
            <a:r>
              <a:rPr lang="fi-FI" dirty="0"/>
              <a:t>Identtisten muutokset on laskettu sellaisista henkilöistä, joilta löytyy havainto kummaltakin perättäiseltä ajankohdalta. Muutos kuvaa parhaiten työssä olevien ansiokehitystä yksilön näkökulmasta.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7196946"/>
              </p:ext>
            </p:extLst>
          </p:nvPr>
        </p:nvGraphicFramePr>
        <p:xfrm>
          <a:off x="899592" y="990956"/>
          <a:ext cx="6984775" cy="354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fi-FI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Säännöllisen</a:t>
                      </a:r>
                      <a:r>
                        <a:rPr lang="fi-FI" sz="1200" baseline="0" dirty="0">
                          <a:solidFill>
                            <a:schemeClr val="bg1"/>
                          </a:solidFill>
                        </a:rPr>
                        <a:t> työajan ansio (STA)</a:t>
                      </a:r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Säännöllisen</a:t>
                      </a:r>
                      <a:r>
                        <a:rPr lang="fi-FI" sz="1200" baseline="0" dirty="0">
                          <a:solidFill>
                            <a:schemeClr val="bg1"/>
                          </a:solidFill>
                        </a:rPr>
                        <a:t> työajan ansio (STA)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131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87160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Words>114</Words>
  <Application>Microsoft Office PowerPoint</Application>
  <PresentationFormat>Näytössä katseltava esitys (16:9)</PresentationFormat>
  <Paragraphs>53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2</cp:revision>
  <cp:lastPrinted>2016-06-09T07:47:11Z</cp:lastPrinted>
  <dcterms:created xsi:type="dcterms:W3CDTF">2017-06-06T07:06:58Z</dcterms:created>
  <dcterms:modified xsi:type="dcterms:W3CDTF">2017-06-06T07:20:58Z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