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64" r:id="rId3"/>
    <p:sldMasterId id="2147484082" r:id="rId4"/>
    <p:sldMasterId id="2147484100" r:id="rId5"/>
    <p:sldMasterId id="2147484120" r:id="rId6"/>
    <p:sldMasterId id="2147484138" r:id="rId7"/>
    <p:sldMasterId id="2147484158" r:id="rId8"/>
    <p:sldMasterId id="2147484178" r:id="rId9"/>
  </p:sldMasterIdLst>
  <p:notesMasterIdLst>
    <p:notesMasterId r:id="rId28"/>
  </p:notesMasterIdLst>
  <p:handoutMasterIdLst>
    <p:handoutMasterId r:id="rId29"/>
  </p:handoutMasterIdLst>
  <p:sldIdLst>
    <p:sldId id="415" r:id="rId10"/>
    <p:sldId id="416" r:id="rId11"/>
    <p:sldId id="417" r:id="rId12"/>
    <p:sldId id="418" r:id="rId13"/>
    <p:sldId id="281" r:id="rId14"/>
    <p:sldId id="419" r:id="rId15"/>
    <p:sldId id="282" r:id="rId16"/>
    <p:sldId id="420" r:id="rId17"/>
    <p:sldId id="284" r:id="rId18"/>
    <p:sldId id="369" r:id="rId19"/>
    <p:sldId id="286" r:id="rId20"/>
    <p:sldId id="287" r:id="rId21"/>
    <p:sldId id="412" r:id="rId22"/>
    <p:sldId id="413" r:id="rId23"/>
    <p:sldId id="288" r:id="rId24"/>
    <p:sldId id="289" r:id="rId25"/>
    <p:sldId id="290" r:id="rId26"/>
    <p:sldId id="291" r:id="rId27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501"/>
    <a:srgbClr val="FF4770"/>
    <a:srgbClr val="9F01FF"/>
    <a:srgbClr val="F0F0F0"/>
    <a:srgbClr val="2F20EC"/>
    <a:srgbClr val="FCEE21"/>
    <a:srgbClr val="C11A4D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89" d="100"/>
          <a:sy n="89" d="100"/>
        </p:scale>
        <p:origin x="1675" y="77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7546.1</c:v>
                </c:pt>
                <c:pt idx="2">
                  <c:v>8480.6</c:v>
                </c:pt>
                <c:pt idx="3">
                  <c:v>8305.7999999999993</c:v>
                </c:pt>
                <c:pt idx="4">
                  <c:v>9019.2000000000007</c:v>
                </c:pt>
                <c:pt idx="5">
                  <c:v>9453.5</c:v>
                </c:pt>
                <c:pt idx="6">
                  <c:v>8917.6</c:v>
                </c:pt>
                <c:pt idx="7">
                  <c:v>8998.6</c:v>
                </c:pt>
                <c:pt idx="8">
                  <c:v>9728.2000000000007</c:v>
                </c:pt>
                <c:pt idx="9">
                  <c:v>9609.6</c:v>
                </c:pt>
                <c:pt idx="10">
                  <c:v>11170.2</c:v>
                </c:pt>
                <c:pt idx="11">
                  <c:v>9974.2000000000007</c:v>
                </c:pt>
                <c:pt idx="12">
                  <c:v>11447</c:v>
                </c:pt>
                <c:pt idx="13">
                  <c:v>11434.8</c:v>
                </c:pt>
                <c:pt idx="14">
                  <c:v>10904.3</c:v>
                </c:pt>
                <c:pt idx="15">
                  <c:v>11425.4</c:v>
                </c:pt>
                <c:pt idx="16">
                  <c:v>9930.2000000000007</c:v>
                </c:pt>
                <c:pt idx="17">
                  <c:v>6560.9</c:v>
                </c:pt>
                <c:pt idx="18">
                  <c:v>6797.6</c:v>
                </c:pt>
                <c:pt idx="19">
                  <c:v>6968.5</c:v>
                </c:pt>
                <c:pt idx="20">
                  <c:v>8073.6</c:v>
                </c:pt>
                <c:pt idx="21">
                  <c:v>7388.8</c:v>
                </c:pt>
                <c:pt idx="22">
                  <c:v>7498.8</c:v>
                </c:pt>
                <c:pt idx="23">
                  <c:v>7422.5</c:v>
                </c:pt>
                <c:pt idx="24">
                  <c:v>9715.5</c:v>
                </c:pt>
                <c:pt idx="25">
                  <c:v>8790.1</c:v>
                </c:pt>
                <c:pt idx="26">
                  <c:v>8884.6</c:v>
                </c:pt>
                <c:pt idx="27">
                  <c:v>7991.7</c:v>
                </c:pt>
                <c:pt idx="28">
                  <c:v>9976.6</c:v>
                </c:pt>
                <c:pt idx="29">
                  <c:v>8541.9</c:v>
                </c:pt>
                <c:pt idx="30">
                  <c:v>8985.6</c:v>
                </c:pt>
                <c:pt idx="31">
                  <c:v>7878.4</c:v>
                </c:pt>
                <c:pt idx="32">
                  <c:v>9235.9</c:v>
                </c:pt>
                <c:pt idx="33">
                  <c:v>7306</c:v>
                </c:pt>
                <c:pt idx="34">
                  <c:v>7692.6</c:v>
                </c:pt>
                <c:pt idx="35">
                  <c:v>7004.3</c:v>
                </c:pt>
                <c:pt idx="36">
                  <c:v>7927.9</c:v>
                </c:pt>
                <c:pt idx="37">
                  <c:v>7773.2</c:v>
                </c:pt>
                <c:pt idx="38">
                  <c:v>7936.8</c:v>
                </c:pt>
                <c:pt idx="39">
                  <c:v>9272.9</c:v>
                </c:pt>
                <c:pt idx="40">
                  <c:v>8202.2000000000007</c:v>
                </c:pt>
                <c:pt idx="41">
                  <c:v>7075.4</c:v>
                </c:pt>
                <c:pt idx="42">
                  <c:v>8969.4</c:v>
                </c:pt>
                <c:pt idx="43">
                  <c:v>7374.3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6086.4</c:v>
                </c:pt>
                <c:pt idx="2">
                  <c:v>7150.5</c:v>
                </c:pt>
                <c:pt idx="3">
                  <c:v>7035.4</c:v>
                </c:pt>
                <c:pt idx="4">
                  <c:v>7382.3</c:v>
                </c:pt>
                <c:pt idx="5">
                  <c:v>8084.5</c:v>
                </c:pt>
                <c:pt idx="6">
                  <c:v>7225.7</c:v>
                </c:pt>
                <c:pt idx="7">
                  <c:v>7426.5</c:v>
                </c:pt>
                <c:pt idx="8">
                  <c:v>8283.7000000000007</c:v>
                </c:pt>
                <c:pt idx="9">
                  <c:v>7959.6</c:v>
                </c:pt>
                <c:pt idx="10">
                  <c:v>9352.1</c:v>
                </c:pt>
                <c:pt idx="11">
                  <c:v>8358</c:v>
                </c:pt>
                <c:pt idx="12">
                  <c:v>9563.6</c:v>
                </c:pt>
                <c:pt idx="13">
                  <c:v>9383.7000000000007</c:v>
                </c:pt>
                <c:pt idx="14">
                  <c:v>8594.2000000000007</c:v>
                </c:pt>
                <c:pt idx="15">
                  <c:v>9498.2000000000007</c:v>
                </c:pt>
                <c:pt idx="16">
                  <c:v>8025.3</c:v>
                </c:pt>
                <c:pt idx="17">
                  <c:v>5184.1000000000004</c:v>
                </c:pt>
                <c:pt idx="18">
                  <c:v>5214.8</c:v>
                </c:pt>
                <c:pt idx="19">
                  <c:v>5491.2</c:v>
                </c:pt>
                <c:pt idx="20">
                  <c:v>6277.9</c:v>
                </c:pt>
                <c:pt idx="21">
                  <c:v>5532.9</c:v>
                </c:pt>
                <c:pt idx="22">
                  <c:v>5900.1</c:v>
                </c:pt>
                <c:pt idx="23">
                  <c:v>5775.3</c:v>
                </c:pt>
                <c:pt idx="24">
                  <c:v>7248.7</c:v>
                </c:pt>
                <c:pt idx="25">
                  <c:v>6191.6</c:v>
                </c:pt>
                <c:pt idx="26">
                  <c:v>6884.2</c:v>
                </c:pt>
                <c:pt idx="27">
                  <c:v>6012.2</c:v>
                </c:pt>
                <c:pt idx="28">
                  <c:v>7559.4</c:v>
                </c:pt>
                <c:pt idx="29">
                  <c:v>6363.9</c:v>
                </c:pt>
                <c:pt idx="30">
                  <c:v>6937.7</c:v>
                </c:pt>
                <c:pt idx="31">
                  <c:v>6339.6</c:v>
                </c:pt>
                <c:pt idx="32">
                  <c:v>7405.2</c:v>
                </c:pt>
                <c:pt idx="33">
                  <c:v>5406.4</c:v>
                </c:pt>
                <c:pt idx="34">
                  <c:v>5776</c:v>
                </c:pt>
                <c:pt idx="35">
                  <c:v>5447.1</c:v>
                </c:pt>
                <c:pt idx="36">
                  <c:v>6180.3</c:v>
                </c:pt>
                <c:pt idx="37">
                  <c:v>5629.9</c:v>
                </c:pt>
                <c:pt idx="38">
                  <c:v>5833.8</c:v>
                </c:pt>
                <c:pt idx="39">
                  <c:v>6873.7</c:v>
                </c:pt>
                <c:pt idx="40">
                  <c:v>6136.1</c:v>
                </c:pt>
                <c:pt idx="41">
                  <c:v>4970.5</c:v>
                </c:pt>
                <c:pt idx="42">
                  <c:v>6588.2</c:v>
                </c:pt>
                <c:pt idx="43">
                  <c:v>5629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1454</c:v>
                </c:pt>
                <c:pt idx="2">
                  <c:v>1331.7</c:v>
                </c:pt>
                <c:pt idx="3">
                  <c:v>1279.5</c:v>
                </c:pt>
                <c:pt idx="4">
                  <c:v>1641</c:v>
                </c:pt>
                <c:pt idx="5">
                  <c:v>1368.2</c:v>
                </c:pt>
                <c:pt idx="6">
                  <c:v>1691.7</c:v>
                </c:pt>
                <c:pt idx="7">
                  <c:v>1572.6</c:v>
                </c:pt>
                <c:pt idx="8">
                  <c:v>1434.3</c:v>
                </c:pt>
                <c:pt idx="9">
                  <c:v>1629.3</c:v>
                </c:pt>
                <c:pt idx="10">
                  <c:v>1805.3</c:v>
                </c:pt>
                <c:pt idx="11">
                  <c:v>1594.8</c:v>
                </c:pt>
                <c:pt idx="12">
                  <c:v>1880.1</c:v>
                </c:pt>
                <c:pt idx="13">
                  <c:v>2008.5</c:v>
                </c:pt>
                <c:pt idx="14">
                  <c:v>2291.6</c:v>
                </c:pt>
                <c:pt idx="15">
                  <c:v>1877.3</c:v>
                </c:pt>
                <c:pt idx="16">
                  <c:v>1875.9</c:v>
                </c:pt>
                <c:pt idx="17">
                  <c:v>1339.4</c:v>
                </c:pt>
                <c:pt idx="18">
                  <c:v>1560.3</c:v>
                </c:pt>
                <c:pt idx="19">
                  <c:v>1445.9</c:v>
                </c:pt>
                <c:pt idx="20">
                  <c:v>1777.6</c:v>
                </c:pt>
                <c:pt idx="21">
                  <c:v>1837.4</c:v>
                </c:pt>
                <c:pt idx="22">
                  <c:v>1573.6</c:v>
                </c:pt>
                <c:pt idx="23">
                  <c:v>1595.2</c:v>
                </c:pt>
                <c:pt idx="24">
                  <c:v>2378.6</c:v>
                </c:pt>
                <c:pt idx="25">
                  <c:v>2483.8000000000002</c:v>
                </c:pt>
                <c:pt idx="26">
                  <c:v>1930.1</c:v>
                </c:pt>
                <c:pt idx="27">
                  <c:v>1878.8</c:v>
                </c:pt>
                <c:pt idx="28">
                  <c:v>2319.1999999999998</c:v>
                </c:pt>
                <c:pt idx="29">
                  <c:v>2026.8</c:v>
                </c:pt>
                <c:pt idx="30">
                  <c:v>1951.8</c:v>
                </c:pt>
                <c:pt idx="31">
                  <c:v>1468.1</c:v>
                </c:pt>
                <c:pt idx="32">
                  <c:v>1755</c:v>
                </c:pt>
                <c:pt idx="33">
                  <c:v>1780.2</c:v>
                </c:pt>
                <c:pt idx="34">
                  <c:v>1813.9</c:v>
                </c:pt>
                <c:pt idx="35">
                  <c:v>1460.2</c:v>
                </c:pt>
                <c:pt idx="36">
                  <c:v>1641.6</c:v>
                </c:pt>
                <c:pt idx="37">
                  <c:v>2019.8</c:v>
                </c:pt>
                <c:pt idx="38">
                  <c:v>1982.2</c:v>
                </c:pt>
                <c:pt idx="39">
                  <c:v>2312.1999999999998</c:v>
                </c:pt>
                <c:pt idx="40">
                  <c:v>1902.8</c:v>
                </c:pt>
                <c:pt idx="41">
                  <c:v>1942.1</c:v>
                </c:pt>
                <c:pt idx="42">
                  <c:v>2221.5</c:v>
                </c:pt>
                <c:pt idx="43">
                  <c:v>1624.4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905320"/>
        <c:axId val="397904928"/>
      </c:lineChart>
      <c:catAx>
        <c:axId val="3979053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904928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97904928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905320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1321.6</c:v>
                </c:pt>
                <c:pt idx="1">
                  <c:v>1431.3</c:v>
                </c:pt>
                <c:pt idx="2">
                  <c:v>1419.8</c:v>
                </c:pt>
                <c:pt idx="3">
                  <c:v>1368.7</c:v>
                </c:pt>
                <c:pt idx="4">
                  <c:v>1594.5</c:v>
                </c:pt>
                <c:pt idx="5">
                  <c:v>1657.5</c:v>
                </c:pt>
                <c:pt idx="6">
                  <c:v>2105.1</c:v>
                </c:pt>
                <c:pt idx="7">
                  <c:v>1953</c:v>
                </c:pt>
                <c:pt idx="8">
                  <c:v>1931.1</c:v>
                </c:pt>
                <c:pt idx="9">
                  <c:v>2150.9</c:v>
                </c:pt>
                <c:pt idx="10">
                  <c:v>2278.1999999999998</c:v>
                </c:pt>
                <c:pt idx="11">
                  <c:v>2488.6999999999998</c:v>
                </c:pt>
                <c:pt idx="12">
                  <c:v>2196.1999999999998</c:v>
                </c:pt>
                <c:pt idx="13">
                  <c:v>2047</c:v>
                </c:pt>
                <c:pt idx="14">
                  <c:v>1928.7</c:v>
                </c:pt>
                <c:pt idx="15">
                  <c:v>1902.3</c:v>
                </c:pt>
                <c:pt idx="16">
                  <c:v>1659.6</c:v>
                </c:pt>
                <c:pt idx="17">
                  <c:v>1572.5</c:v>
                </c:pt>
                <c:pt idx="18">
                  <c:v>1375.3</c:v>
                </c:pt>
                <c:pt idx="19">
                  <c:v>1322</c:v>
                </c:pt>
                <c:pt idx="20">
                  <c:v>1300.5</c:v>
                </c:pt>
                <c:pt idx="21">
                  <c:v>1258.8</c:v>
                </c:pt>
                <c:pt idx="22">
                  <c:v>1358.5</c:v>
                </c:pt>
                <c:pt idx="23">
                  <c:v>1181.4000000000001</c:v>
                </c:pt>
                <c:pt idx="24">
                  <c:v>1493.9</c:v>
                </c:pt>
                <c:pt idx="25">
                  <c:v>1870.8</c:v>
                </c:pt>
                <c:pt idx="26">
                  <c:v>2072.6999999999998</c:v>
                </c:pt>
                <c:pt idx="27">
                  <c:v>2010.6</c:v>
                </c:pt>
                <c:pt idx="28">
                  <c:v>1875.1</c:v>
                </c:pt>
                <c:pt idx="29">
                  <c:v>1939.8</c:v>
                </c:pt>
                <c:pt idx="30">
                  <c:v>2221</c:v>
                </c:pt>
                <c:pt idx="31">
                  <c:v>1783.6</c:v>
                </c:pt>
                <c:pt idx="32">
                  <c:v>1797.4</c:v>
                </c:pt>
                <c:pt idx="33">
                  <c:v>1588.4</c:v>
                </c:pt>
                <c:pt idx="34">
                  <c:v>1707.3</c:v>
                </c:pt>
                <c:pt idx="35">
                  <c:v>1721.1</c:v>
                </c:pt>
                <c:pt idx="36">
                  <c:v>1522.6</c:v>
                </c:pt>
                <c:pt idx="37">
                  <c:v>1729.3</c:v>
                </c:pt>
                <c:pt idx="38">
                  <c:v>1833.7</c:v>
                </c:pt>
                <c:pt idx="39">
                  <c:v>2327.4</c:v>
                </c:pt>
                <c:pt idx="40">
                  <c:v>2405.3000000000002</c:v>
                </c:pt>
                <c:pt idx="41">
                  <c:v>2509.1</c:v>
                </c:pt>
                <c:pt idx="42">
                  <c:v>2646.2</c:v>
                </c:pt>
                <c:pt idx="43">
                  <c:v>2419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4593.5</c:v>
                </c:pt>
                <c:pt idx="1">
                  <c:v>4964.2</c:v>
                </c:pt>
                <c:pt idx="2">
                  <c:v>6080.4</c:v>
                </c:pt>
                <c:pt idx="3">
                  <c:v>6780.4</c:v>
                </c:pt>
                <c:pt idx="4">
                  <c:v>7663.9</c:v>
                </c:pt>
                <c:pt idx="5">
                  <c:v>9051.2999999999993</c:v>
                </c:pt>
                <c:pt idx="6">
                  <c:v>8329.7000000000007</c:v>
                </c:pt>
                <c:pt idx="7">
                  <c:v>8883.4</c:v>
                </c:pt>
                <c:pt idx="8">
                  <c:v>9314.7000000000007</c:v>
                </c:pt>
                <c:pt idx="9">
                  <c:v>9571.7000000000007</c:v>
                </c:pt>
                <c:pt idx="10">
                  <c:v>10904.1</c:v>
                </c:pt>
                <c:pt idx="11">
                  <c:v>10904.3</c:v>
                </c:pt>
                <c:pt idx="12">
                  <c:v>11130.4</c:v>
                </c:pt>
                <c:pt idx="13">
                  <c:v>11929.9</c:v>
                </c:pt>
                <c:pt idx="14">
                  <c:v>11741.6</c:v>
                </c:pt>
                <c:pt idx="15">
                  <c:v>12723.4</c:v>
                </c:pt>
                <c:pt idx="16">
                  <c:v>11217.7</c:v>
                </c:pt>
                <c:pt idx="17">
                  <c:v>10019</c:v>
                </c:pt>
                <c:pt idx="18">
                  <c:v>8732.2999999999993</c:v>
                </c:pt>
                <c:pt idx="19">
                  <c:v>8467.2999999999993</c:v>
                </c:pt>
                <c:pt idx="20">
                  <c:v>7233.7</c:v>
                </c:pt>
                <c:pt idx="21">
                  <c:v>6954</c:v>
                </c:pt>
                <c:pt idx="22">
                  <c:v>6959.7</c:v>
                </c:pt>
                <c:pt idx="23">
                  <c:v>6890.3</c:v>
                </c:pt>
                <c:pt idx="24">
                  <c:v>5930</c:v>
                </c:pt>
                <c:pt idx="25">
                  <c:v>5947.7</c:v>
                </c:pt>
                <c:pt idx="26">
                  <c:v>6704.8</c:v>
                </c:pt>
                <c:pt idx="27">
                  <c:v>7055.6</c:v>
                </c:pt>
                <c:pt idx="28">
                  <c:v>7110.4</c:v>
                </c:pt>
                <c:pt idx="29">
                  <c:v>7200.4</c:v>
                </c:pt>
                <c:pt idx="30">
                  <c:v>6843.4</c:v>
                </c:pt>
                <c:pt idx="31">
                  <c:v>6553.7</c:v>
                </c:pt>
                <c:pt idx="32">
                  <c:v>6871.8</c:v>
                </c:pt>
                <c:pt idx="33">
                  <c:v>7127.4</c:v>
                </c:pt>
                <c:pt idx="34">
                  <c:v>6876</c:v>
                </c:pt>
                <c:pt idx="35">
                  <c:v>6914.8</c:v>
                </c:pt>
                <c:pt idx="36">
                  <c:v>6265.9</c:v>
                </c:pt>
                <c:pt idx="37">
                  <c:v>6799</c:v>
                </c:pt>
                <c:pt idx="38">
                  <c:v>6821.8</c:v>
                </c:pt>
                <c:pt idx="39">
                  <c:v>7437.2</c:v>
                </c:pt>
                <c:pt idx="40">
                  <c:v>7526</c:v>
                </c:pt>
                <c:pt idx="41">
                  <c:v>7748.6</c:v>
                </c:pt>
                <c:pt idx="42">
                  <c:v>8710.7000000000007</c:v>
                </c:pt>
                <c:pt idx="43">
                  <c:v>9717.9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603112"/>
        <c:axId val="403603504"/>
      </c:areaChart>
      <c:catAx>
        <c:axId val="40360311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360350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360350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3603112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58522378989302E-2"/>
          <c:y val="5.4731409859586806E-2"/>
          <c:w val="0.92560425770367072"/>
          <c:h val="0.86790490011449295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105.6883</c:v>
                </c:pt>
                <c:pt idx="1">
                  <c:v>106.18259999999999</c:v>
                </c:pt>
                <c:pt idx="2">
                  <c:v>110.50360000000001</c:v>
                </c:pt>
                <c:pt idx="3">
                  <c:v>100.9683</c:v>
                </c:pt>
                <c:pt idx="4">
                  <c:v>100.831</c:v>
                </c:pt>
                <c:pt idx="5">
                  <c:v>96.809700000000007</c:v>
                </c:pt>
                <c:pt idx="6">
                  <c:v>93.873869999999997</c:v>
                </c:pt>
                <c:pt idx="7">
                  <c:v>96.05744</c:v>
                </c:pt>
                <c:pt idx="8">
                  <c:v>95.862359999999995</c:v>
                </c:pt>
                <c:pt idx="9">
                  <c:v>95.963509999999999</c:v>
                </c:pt>
                <c:pt idx="10">
                  <c:v>97.522890000000004</c:v>
                </c:pt>
                <c:pt idx="11">
                  <c:v>99.736450000000005</c:v>
                </c:pt>
                <c:pt idx="12">
                  <c:v>101.1801</c:v>
                </c:pt>
                <c:pt idx="13">
                  <c:v>98.870230000000006</c:v>
                </c:pt>
                <c:pt idx="14">
                  <c:v>105.25060000000001</c:v>
                </c:pt>
                <c:pt idx="15">
                  <c:v>110.35939999999999</c:v>
                </c:pt>
                <c:pt idx="16">
                  <c:v>116.5578</c:v>
                </c:pt>
                <c:pt idx="17">
                  <c:v>120.2367</c:v>
                </c:pt>
                <c:pt idx="18">
                  <c:v>125.4752</c:v>
                </c:pt>
                <c:pt idx="19">
                  <c:v>125.2137</c:v>
                </c:pt>
                <c:pt idx="20">
                  <c:v>133.114</c:v>
                </c:pt>
                <c:pt idx="21">
                  <c:v>143.19829999999999</c:v>
                </c:pt>
                <c:pt idx="22">
                  <c:v>144.74690000000001</c:v>
                </c:pt>
                <c:pt idx="23">
                  <c:v>148.4085</c:v>
                </c:pt>
                <c:pt idx="24">
                  <c:v>150.31120000000001</c:v>
                </c:pt>
                <c:pt idx="25">
                  <c:v>146.6225</c:v>
                </c:pt>
                <c:pt idx="26">
                  <c:v>143.3229</c:v>
                </c:pt>
                <c:pt idx="27">
                  <c:v>146.59800000000001</c:v>
                </c:pt>
                <c:pt idx="28">
                  <c:v>148.7483</c:v>
                </c:pt>
                <c:pt idx="29">
                  <c:v>135.0806</c:v>
                </c:pt>
                <c:pt idx="30">
                  <c:v>122.3497</c:v>
                </c:pt>
                <c:pt idx="31">
                  <c:v>124.9085</c:v>
                </c:pt>
                <c:pt idx="32">
                  <c:v>121.82850000000001</c:v>
                </c:pt>
                <c:pt idx="33">
                  <c:v>125.3515</c:v>
                </c:pt>
                <c:pt idx="34">
                  <c:v>129.7029</c:v>
                </c:pt>
                <c:pt idx="35">
                  <c:v>127.6682</c:v>
                </c:pt>
                <c:pt idx="36">
                  <c:v>141.1431</c:v>
                </c:pt>
                <c:pt idx="37">
                  <c:v>147.57339999999999</c:v>
                </c:pt>
                <c:pt idx="38">
                  <c:v>141.55889999999999</c:v>
                </c:pt>
                <c:pt idx="39">
                  <c:v>138.1276</c:v>
                </c:pt>
                <c:pt idx="40">
                  <c:v>138.12260000000001</c:v>
                </c:pt>
                <c:pt idx="41">
                  <c:v>133.29820000000001</c:v>
                </c:pt>
                <c:pt idx="42">
                  <c:v>130.28270000000001</c:v>
                </c:pt>
                <c:pt idx="43">
                  <c:v>130.1789</c:v>
                </c:pt>
                <c:pt idx="44">
                  <c:v>120.4952</c:v>
                </c:pt>
                <c:pt idx="45">
                  <c:v>119.6683</c:v>
                </c:pt>
                <c:pt idx="46">
                  <c:v>85.875990000000002</c:v>
                </c:pt>
                <c:pt idx="47">
                  <c:v>63.76925</c:v>
                </c:pt>
                <c:pt idx="48">
                  <c:v>62.785679999999999</c:v>
                </c:pt>
                <c:pt idx="49">
                  <c:v>60.930300000000003</c:v>
                </c:pt>
                <c:pt idx="50">
                  <c:v>58.843389999999999</c:v>
                </c:pt>
                <c:pt idx="51">
                  <c:v>60.68038</c:v>
                </c:pt>
                <c:pt idx="52">
                  <c:v>62.52</c:v>
                </c:pt>
                <c:pt idx="53">
                  <c:v>68.114059999999995</c:v>
                </c:pt>
                <c:pt idx="54">
                  <c:v>66.031970000000001</c:v>
                </c:pt>
                <c:pt idx="55">
                  <c:v>64.284409999999994</c:v>
                </c:pt>
                <c:pt idx="56">
                  <c:v>75.457650000000001</c:v>
                </c:pt>
                <c:pt idx="57">
                  <c:v>85.627269999999996</c:v>
                </c:pt>
                <c:pt idx="58">
                  <c:v>85.29898</c:v>
                </c:pt>
                <c:pt idx="59">
                  <c:v>91.745140000000006</c:v>
                </c:pt>
                <c:pt idx="60">
                  <c:v>88.142420000000001</c:v>
                </c:pt>
                <c:pt idx="61">
                  <c:v>88.697429999999997</c:v>
                </c:pt>
                <c:pt idx="62">
                  <c:v>93.689409999999995</c:v>
                </c:pt>
                <c:pt idx="63">
                  <c:v>106.04900000000001</c:v>
                </c:pt>
                <c:pt idx="64">
                  <c:v>111.979</c:v>
                </c:pt>
                <c:pt idx="65">
                  <c:v>121.5929</c:v>
                </c:pt>
                <c:pt idx="66">
                  <c:v>114.7959</c:v>
                </c:pt>
                <c:pt idx="67">
                  <c:v>113.63849999999999</c:v>
                </c:pt>
                <c:pt idx="68">
                  <c:v>118.1583</c:v>
                </c:pt>
                <c:pt idx="69">
                  <c:v>120.0003</c:v>
                </c:pt>
                <c:pt idx="70">
                  <c:v>113.0814</c:v>
                </c:pt>
                <c:pt idx="71">
                  <c:v>119.6112</c:v>
                </c:pt>
                <c:pt idx="72">
                  <c:v>122.0933</c:v>
                </c:pt>
                <c:pt idx="73">
                  <c:v>123.6048</c:v>
                </c:pt>
                <c:pt idx="74">
                  <c:v>126.7594</c:v>
                </c:pt>
                <c:pt idx="75">
                  <c:v>123.8411</c:v>
                </c:pt>
                <c:pt idx="76">
                  <c:v>113.2561</c:v>
                </c:pt>
                <c:pt idx="77">
                  <c:v>116.36920000000001</c:v>
                </c:pt>
                <c:pt idx="78">
                  <c:v>126.2779</c:v>
                </c:pt>
                <c:pt idx="79">
                  <c:v>129.0899</c:v>
                </c:pt>
                <c:pt idx="80">
                  <c:v>131.7089</c:v>
                </c:pt>
                <c:pt idx="81">
                  <c:v>110.79510000000001</c:v>
                </c:pt>
                <c:pt idx="82">
                  <c:v>116.8618</c:v>
                </c:pt>
                <c:pt idx="83">
                  <c:v>125.47620000000001</c:v>
                </c:pt>
                <c:pt idx="84">
                  <c:v>117.718</c:v>
                </c:pt>
                <c:pt idx="85">
                  <c:v>120.7008</c:v>
                </c:pt>
                <c:pt idx="86">
                  <c:v>120.72329999999999</c:v>
                </c:pt>
                <c:pt idx="87">
                  <c:v>113.5701</c:v>
                </c:pt>
                <c:pt idx="88">
                  <c:v>121.14279999999999</c:v>
                </c:pt>
                <c:pt idx="89">
                  <c:v>120.5061</c:v>
                </c:pt>
                <c:pt idx="90">
                  <c:v>109.37050000000001</c:v>
                </c:pt>
                <c:pt idx="91">
                  <c:v>111.9769</c:v>
                </c:pt>
                <c:pt idx="92">
                  <c:v>111.63290000000001</c:v>
                </c:pt>
                <c:pt idx="93">
                  <c:v>111.9293</c:v>
                </c:pt>
                <c:pt idx="94">
                  <c:v>105.6602</c:v>
                </c:pt>
                <c:pt idx="95">
                  <c:v>107.06610000000001</c:v>
                </c:pt>
                <c:pt idx="96">
                  <c:v>108.1885</c:v>
                </c:pt>
                <c:pt idx="97">
                  <c:v>112.29300000000001</c:v>
                </c:pt>
                <c:pt idx="98">
                  <c:v>113.3707</c:v>
                </c:pt>
                <c:pt idx="99">
                  <c:v>106.8601</c:v>
                </c:pt>
                <c:pt idx="100">
                  <c:v>99.851939999999999</c:v>
                </c:pt>
                <c:pt idx="101">
                  <c:v>103.4939</c:v>
                </c:pt>
                <c:pt idx="102">
                  <c:v>113.39190000000001</c:v>
                </c:pt>
                <c:pt idx="103">
                  <c:v>107.5491</c:v>
                </c:pt>
                <c:pt idx="104">
                  <c:v>100.97280000000001</c:v>
                </c:pt>
                <c:pt idx="105">
                  <c:v>92.373490000000004</c:v>
                </c:pt>
                <c:pt idx="106">
                  <c:v>101.57250000000001</c:v>
                </c:pt>
                <c:pt idx="107">
                  <c:v>114.8535</c:v>
                </c:pt>
                <c:pt idx="108">
                  <c:v>104.6738</c:v>
                </c:pt>
                <c:pt idx="109">
                  <c:v>107.982</c:v>
                </c:pt>
                <c:pt idx="110">
                  <c:v>106.3664</c:v>
                </c:pt>
                <c:pt idx="111">
                  <c:v>104.8347</c:v>
                </c:pt>
                <c:pt idx="112" formatCode="0.00">
                  <c:v>108.6135</c:v>
                </c:pt>
                <c:pt idx="113">
                  <c:v>105.5877</c:v>
                </c:pt>
                <c:pt idx="114">
                  <c:v>111.7432</c:v>
                </c:pt>
                <c:pt idx="115">
                  <c:v>116.7813</c:v>
                </c:pt>
                <c:pt idx="116">
                  <c:v>108.93810000000001</c:v>
                </c:pt>
                <c:pt idx="117">
                  <c:v>115.93089999999999</c:v>
                </c:pt>
                <c:pt idx="118">
                  <c:v>110.06829999999999</c:v>
                </c:pt>
                <c:pt idx="119">
                  <c:v>106.8546</c:v>
                </c:pt>
                <c:pt idx="120">
                  <c:v>117.43300000000001</c:v>
                </c:pt>
                <c:pt idx="121">
                  <c:v>112.99120000000001</c:v>
                </c:pt>
                <c:pt idx="122">
                  <c:v>109.3091</c:v>
                </c:pt>
                <c:pt idx="123">
                  <c:v>119.9449</c:v>
                </c:pt>
                <c:pt idx="124">
                  <c:v>114.0776</c:v>
                </c:pt>
                <c:pt idx="125">
                  <c:v>112.80800000000001</c:v>
                </c:pt>
                <c:pt idx="126">
                  <c:v>125.9962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612656"/>
        <c:axId val="403613048"/>
      </c:lineChart>
      <c:dateAx>
        <c:axId val="403612656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03613048"/>
        <c:crosses val="autoZero"/>
        <c:auto val="1"/>
        <c:lblOffset val="100"/>
        <c:baseTimeUnit val="months"/>
        <c:majorUnit val="1"/>
        <c:majorTimeUnit val="years"/>
      </c:dateAx>
      <c:valAx>
        <c:axId val="403613048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4.2429185159071958E-2"/>
              <c:y val="3.5707880379757818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361265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92253683792365893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102.41</c:v>
                </c:pt>
                <c:pt idx="1">
                  <c:v>102.67</c:v>
                </c:pt>
                <c:pt idx="2">
                  <c:v>104.27</c:v>
                </c:pt>
                <c:pt idx="3">
                  <c:v>100.71</c:v>
                </c:pt>
                <c:pt idx="4">
                  <c:v>102.03</c:v>
                </c:pt>
                <c:pt idx="5">
                  <c:v>98.3</c:v>
                </c:pt>
                <c:pt idx="6">
                  <c:v>93.97</c:v>
                </c:pt>
                <c:pt idx="7">
                  <c:v>100.12</c:v>
                </c:pt>
                <c:pt idx="8">
                  <c:v>96.94</c:v>
                </c:pt>
                <c:pt idx="9">
                  <c:v>100.1</c:v>
                </c:pt>
                <c:pt idx="10">
                  <c:v>99.1</c:v>
                </c:pt>
                <c:pt idx="11">
                  <c:v>99.39</c:v>
                </c:pt>
                <c:pt idx="12">
                  <c:v>97.78</c:v>
                </c:pt>
                <c:pt idx="13">
                  <c:v>100.13</c:v>
                </c:pt>
                <c:pt idx="14">
                  <c:v>98.44</c:v>
                </c:pt>
                <c:pt idx="15">
                  <c:v>101.28</c:v>
                </c:pt>
                <c:pt idx="16">
                  <c:v>101.92</c:v>
                </c:pt>
                <c:pt idx="17">
                  <c:v>102.21</c:v>
                </c:pt>
                <c:pt idx="18">
                  <c:v>112.48</c:v>
                </c:pt>
                <c:pt idx="19">
                  <c:v>104.19</c:v>
                </c:pt>
                <c:pt idx="20">
                  <c:v>107.42</c:v>
                </c:pt>
                <c:pt idx="21">
                  <c:v>105.77</c:v>
                </c:pt>
                <c:pt idx="22">
                  <c:v>100.72</c:v>
                </c:pt>
                <c:pt idx="23">
                  <c:v>100.8</c:v>
                </c:pt>
                <c:pt idx="24">
                  <c:v>106.11</c:v>
                </c:pt>
                <c:pt idx="25">
                  <c:v>99.22</c:v>
                </c:pt>
                <c:pt idx="26">
                  <c:v>101.49</c:v>
                </c:pt>
                <c:pt idx="27">
                  <c:v>97.8</c:v>
                </c:pt>
                <c:pt idx="28">
                  <c:v>93.44</c:v>
                </c:pt>
                <c:pt idx="29">
                  <c:v>88.12</c:v>
                </c:pt>
                <c:pt idx="30">
                  <c:v>83.94</c:v>
                </c:pt>
                <c:pt idx="31">
                  <c:v>88.54</c:v>
                </c:pt>
                <c:pt idx="32">
                  <c:v>88.41</c:v>
                </c:pt>
                <c:pt idx="33">
                  <c:v>90.85</c:v>
                </c:pt>
                <c:pt idx="34">
                  <c:v>96.86</c:v>
                </c:pt>
                <c:pt idx="35">
                  <c:v>104.37</c:v>
                </c:pt>
                <c:pt idx="36">
                  <c:v>106.36</c:v>
                </c:pt>
                <c:pt idx="37">
                  <c:v>103.7</c:v>
                </c:pt>
                <c:pt idx="38">
                  <c:v>91.29</c:v>
                </c:pt>
                <c:pt idx="39">
                  <c:v>98.72</c:v>
                </c:pt>
                <c:pt idx="40">
                  <c:v>101.64</c:v>
                </c:pt>
                <c:pt idx="41">
                  <c:v>95.83</c:v>
                </c:pt>
                <c:pt idx="42">
                  <c:v>100.2</c:v>
                </c:pt>
                <c:pt idx="43">
                  <c:v>95.64</c:v>
                </c:pt>
                <c:pt idx="44">
                  <c:v>86.07</c:v>
                </c:pt>
                <c:pt idx="45">
                  <c:v>86.01</c:v>
                </c:pt>
                <c:pt idx="46">
                  <c:v>60.28</c:v>
                </c:pt>
                <c:pt idx="47">
                  <c:v>53.96</c:v>
                </c:pt>
                <c:pt idx="48">
                  <c:v>61.48</c:v>
                </c:pt>
                <c:pt idx="49">
                  <c:v>67.52</c:v>
                </c:pt>
                <c:pt idx="50">
                  <c:v>75.03</c:v>
                </c:pt>
                <c:pt idx="51">
                  <c:v>68.650000000000006</c:v>
                </c:pt>
                <c:pt idx="52">
                  <c:v>66.16</c:v>
                </c:pt>
                <c:pt idx="53">
                  <c:v>74.42</c:v>
                </c:pt>
                <c:pt idx="54">
                  <c:v>73.23</c:v>
                </c:pt>
                <c:pt idx="55">
                  <c:v>56.09</c:v>
                </c:pt>
                <c:pt idx="56">
                  <c:v>78.38</c:v>
                </c:pt>
                <c:pt idx="57">
                  <c:v>77.86</c:v>
                </c:pt>
                <c:pt idx="58">
                  <c:v>75.400000000000006</c:v>
                </c:pt>
                <c:pt idx="59">
                  <c:v>77.48</c:v>
                </c:pt>
                <c:pt idx="60">
                  <c:v>76.7</c:v>
                </c:pt>
                <c:pt idx="61">
                  <c:v>81.83</c:v>
                </c:pt>
                <c:pt idx="62">
                  <c:v>84.17</c:v>
                </c:pt>
                <c:pt idx="63">
                  <c:v>90.95</c:v>
                </c:pt>
                <c:pt idx="64">
                  <c:v>99.01</c:v>
                </c:pt>
                <c:pt idx="65">
                  <c:v>100.21</c:v>
                </c:pt>
                <c:pt idx="66">
                  <c:v>94.46</c:v>
                </c:pt>
                <c:pt idx="67">
                  <c:v>94.98</c:v>
                </c:pt>
                <c:pt idx="68">
                  <c:v>100.96</c:v>
                </c:pt>
                <c:pt idx="69">
                  <c:v>96.67</c:v>
                </c:pt>
                <c:pt idx="70">
                  <c:v>86.98</c:v>
                </c:pt>
                <c:pt idx="71">
                  <c:v>94.7</c:v>
                </c:pt>
                <c:pt idx="72">
                  <c:v>96.07</c:v>
                </c:pt>
                <c:pt idx="73">
                  <c:v>96.96</c:v>
                </c:pt>
                <c:pt idx="74">
                  <c:v>98.52</c:v>
                </c:pt>
                <c:pt idx="75">
                  <c:v>97.62</c:v>
                </c:pt>
                <c:pt idx="76">
                  <c:v>95.48</c:v>
                </c:pt>
                <c:pt idx="77">
                  <c:v>95.84</c:v>
                </c:pt>
                <c:pt idx="78">
                  <c:v>96.25</c:v>
                </c:pt>
                <c:pt idx="79">
                  <c:v>92.57</c:v>
                </c:pt>
                <c:pt idx="80">
                  <c:v>95.44</c:v>
                </c:pt>
                <c:pt idx="81">
                  <c:v>97.91</c:v>
                </c:pt>
                <c:pt idx="82">
                  <c:v>97.2</c:v>
                </c:pt>
                <c:pt idx="83">
                  <c:v>89.49</c:v>
                </c:pt>
                <c:pt idx="84">
                  <c:v>98.07</c:v>
                </c:pt>
                <c:pt idx="85">
                  <c:v>88.67</c:v>
                </c:pt>
                <c:pt idx="86">
                  <c:v>93.43</c:v>
                </c:pt>
                <c:pt idx="87">
                  <c:v>92.41</c:v>
                </c:pt>
                <c:pt idx="88">
                  <c:v>88.12</c:v>
                </c:pt>
                <c:pt idx="89">
                  <c:v>88.15</c:v>
                </c:pt>
                <c:pt idx="90">
                  <c:v>87</c:v>
                </c:pt>
                <c:pt idx="91">
                  <c:v>88.37</c:v>
                </c:pt>
                <c:pt idx="92">
                  <c:v>98.63</c:v>
                </c:pt>
                <c:pt idx="93">
                  <c:v>96.12</c:v>
                </c:pt>
                <c:pt idx="94">
                  <c:v>98.59</c:v>
                </c:pt>
                <c:pt idx="95">
                  <c:v>106.93</c:v>
                </c:pt>
                <c:pt idx="96">
                  <c:v>93.6</c:v>
                </c:pt>
                <c:pt idx="97">
                  <c:v>95.63</c:v>
                </c:pt>
                <c:pt idx="98">
                  <c:v>95.12</c:v>
                </c:pt>
                <c:pt idx="99">
                  <c:v>92.55</c:v>
                </c:pt>
                <c:pt idx="100">
                  <c:v>90.28</c:v>
                </c:pt>
                <c:pt idx="101">
                  <c:v>89.3</c:v>
                </c:pt>
                <c:pt idx="102">
                  <c:v>102.09</c:v>
                </c:pt>
                <c:pt idx="103">
                  <c:v>104.15</c:v>
                </c:pt>
                <c:pt idx="104">
                  <c:v>96.84</c:v>
                </c:pt>
                <c:pt idx="105">
                  <c:v>95.44</c:v>
                </c:pt>
                <c:pt idx="106">
                  <c:v>99.62</c:v>
                </c:pt>
                <c:pt idx="107">
                  <c:v>102.46</c:v>
                </c:pt>
                <c:pt idx="108">
                  <c:v>97.6</c:v>
                </c:pt>
                <c:pt idx="109">
                  <c:v>99.23</c:v>
                </c:pt>
                <c:pt idx="110">
                  <c:v>100.46</c:v>
                </c:pt>
                <c:pt idx="111">
                  <c:v>99.12</c:v>
                </c:pt>
                <c:pt idx="112">
                  <c:v>101.61</c:v>
                </c:pt>
                <c:pt idx="113">
                  <c:v>98.4</c:v>
                </c:pt>
                <c:pt idx="114">
                  <c:v>94.83</c:v>
                </c:pt>
                <c:pt idx="115">
                  <c:v>101.1</c:v>
                </c:pt>
                <c:pt idx="116">
                  <c:v>92.32</c:v>
                </c:pt>
                <c:pt idx="117">
                  <c:v>129.63999999999999</c:v>
                </c:pt>
                <c:pt idx="118">
                  <c:v>99.17</c:v>
                </c:pt>
                <c:pt idx="119">
                  <c:v>94.57</c:v>
                </c:pt>
                <c:pt idx="120">
                  <c:v>96.7</c:v>
                </c:pt>
                <c:pt idx="121">
                  <c:v>99.2</c:v>
                </c:pt>
                <c:pt idx="122">
                  <c:v>95.07</c:v>
                </c:pt>
                <c:pt idx="123">
                  <c:v>97.19</c:v>
                </c:pt>
                <c:pt idx="124">
                  <c:v>97.65</c:v>
                </c:pt>
                <c:pt idx="125">
                  <c:v>99.21</c:v>
                </c:pt>
                <c:pt idx="126">
                  <c:v>101.1</c:v>
                </c:pt>
                <c:pt idx="127">
                  <c:v>92.35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613832"/>
        <c:axId val="403614224"/>
      </c:lineChart>
      <c:dateAx>
        <c:axId val="403613832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03614224"/>
        <c:crosses val="autoZero"/>
        <c:auto val="1"/>
        <c:lblOffset val="100"/>
        <c:baseTimeUnit val="months"/>
        <c:majorUnit val="1"/>
        <c:majorTimeUnit val="years"/>
      </c:dateAx>
      <c:valAx>
        <c:axId val="403614224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3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3613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275496"/>
        <c:axId val="292275888"/>
      </c:lineChart>
      <c:catAx>
        <c:axId val="29227549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92275888"/>
        <c:crosses val="autoZero"/>
        <c:auto val="1"/>
        <c:lblAlgn val="ctr"/>
        <c:lblOffset val="100"/>
        <c:noMultiLvlLbl val="0"/>
      </c:catAx>
      <c:valAx>
        <c:axId val="29227588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9227549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150.1</c:v>
                </c:pt>
                <c:pt idx="2">
                  <c:v>148.69999999999999</c:v>
                </c:pt>
                <c:pt idx="3">
                  <c:v>147.19999999999999</c:v>
                </c:pt>
                <c:pt idx="4">
                  <c:v>158.6</c:v>
                </c:pt>
                <c:pt idx="5">
                  <c:v>170</c:v>
                </c:pt>
                <c:pt idx="6">
                  <c:v>158.80000000000001</c:v>
                </c:pt>
                <c:pt idx="7">
                  <c:v>147.6</c:v>
                </c:pt>
                <c:pt idx="8">
                  <c:v>159</c:v>
                </c:pt>
                <c:pt idx="9">
                  <c:v>170.3</c:v>
                </c:pt>
                <c:pt idx="10">
                  <c:v>165.4</c:v>
                </c:pt>
                <c:pt idx="11">
                  <c:v>160.5</c:v>
                </c:pt>
                <c:pt idx="12">
                  <c:v>169.7</c:v>
                </c:pt>
                <c:pt idx="13">
                  <c:v>178.8</c:v>
                </c:pt>
                <c:pt idx="14">
                  <c:v>166.6</c:v>
                </c:pt>
                <c:pt idx="15">
                  <c:v>154.30000000000001</c:v>
                </c:pt>
                <c:pt idx="16">
                  <c:v>146.5</c:v>
                </c:pt>
                <c:pt idx="17">
                  <c:v>138.80000000000001</c:v>
                </c:pt>
                <c:pt idx="18">
                  <c:v>128.69999999999999</c:v>
                </c:pt>
                <c:pt idx="19">
                  <c:v>118.6</c:v>
                </c:pt>
                <c:pt idx="20">
                  <c:v>123.3</c:v>
                </c:pt>
                <c:pt idx="21">
                  <c:v>127.9</c:v>
                </c:pt>
                <c:pt idx="22">
                  <c:v>131.4</c:v>
                </c:pt>
                <c:pt idx="23">
                  <c:v>134.9</c:v>
                </c:pt>
                <c:pt idx="24">
                  <c:v>190.8</c:v>
                </c:pt>
                <c:pt idx="25">
                  <c:v>221.4</c:v>
                </c:pt>
                <c:pt idx="26">
                  <c:v>187.2</c:v>
                </c:pt>
                <c:pt idx="27">
                  <c:v>196.8</c:v>
                </c:pt>
                <c:pt idx="28">
                  <c:v>247.8</c:v>
                </c:pt>
                <c:pt idx="29">
                  <c:v>252.4</c:v>
                </c:pt>
                <c:pt idx="30">
                  <c:v>288.8</c:v>
                </c:pt>
                <c:pt idx="31">
                  <c:v>184.3</c:v>
                </c:pt>
                <c:pt idx="32">
                  <c:v>208.2</c:v>
                </c:pt>
                <c:pt idx="33">
                  <c:v>235.2</c:v>
                </c:pt>
                <c:pt idx="34">
                  <c:v>209.6</c:v>
                </c:pt>
                <c:pt idx="35">
                  <c:v>195.6</c:v>
                </c:pt>
                <c:pt idx="36">
                  <c:v>247.4</c:v>
                </c:pt>
                <c:pt idx="37">
                  <c:v>252.9</c:v>
                </c:pt>
                <c:pt idx="38">
                  <c:v>243.7</c:v>
                </c:pt>
                <c:pt idx="39">
                  <c:v>185.6</c:v>
                </c:pt>
                <c:pt idx="40">
                  <c:v>299.7</c:v>
                </c:pt>
                <c:pt idx="41">
                  <c:v>257.2</c:v>
                </c:pt>
                <c:pt idx="42">
                  <c:v>289.7</c:v>
                </c:pt>
                <c:pt idx="43">
                  <c:v>204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40.299999999999997</c:v>
                </c:pt>
                <c:pt idx="2">
                  <c:v>46.3</c:v>
                </c:pt>
                <c:pt idx="3">
                  <c:v>52.2</c:v>
                </c:pt>
                <c:pt idx="4">
                  <c:v>58.8</c:v>
                </c:pt>
                <c:pt idx="5">
                  <c:v>65.3</c:v>
                </c:pt>
                <c:pt idx="6">
                  <c:v>54.7</c:v>
                </c:pt>
                <c:pt idx="7">
                  <c:v>44.1</c:v>
                </c:pt>
                <c:pt idx="8">
                  <c:v>44.9</c:v>
                </c:pt>
                <c:pt idx="9">
                  <c:v>45.6</c:v>
                </c:pt>
                <c:pt idx="10">
                  <c:v>48.7</c:v>
                </c:pt>
                <c:pt idx="11">
                  <c:v>51.8</c:v>
                </c:pt>
                <c:pt idx="12">
                  <c:v>52</c:v>
                </c:pt>
                <c:pt idx="13">
                  <c:v>52.2</c:v>
                </c:pt>
                <c:pt idx="14">
                  <c:v>44</c:v>
                </c:pt>
                <c:pt idx="15">
                  <c:v>35.799999999999997</c:v>
                </c:pt>
                <c:pt idx="16">
                  <c:v>34.6</c:v>
                </c:pt>
                <c:pt idx="17">
                  <c:v>33.299999999999997</c:v>
                </c:pt>
                <c:pt idx="18">
                  <c:v>30.9</c:v>
                </c:pt>
                <c:pt idx="19">
                  <c:v>28.4</c:v>
                </c:pt>
                <c:pt idx="20">
                  <c:v>28.1</c:v>
                </c:pt>
                <c:pt idx="21">
                  <c:v>27.8</c:v>
                </c:pt>
                <c:pt idx="22">
                  <c:v>29</c:v>
                </c:pt>
                <c:pt idx="23">
                  <c:v>30.3</c:v>
                </c:pt>
                <c:pt idx="24">
                  <c:v>19.8</c:v>
                </c:pt>
                <c:pt idx="25">
                  <c:v>36.1</c:v>
                </c:pt>
                <c:pt idx="26">
                  <c:v>31.1</c:v>
                </c:pt>
                <c:pt idx="27">
                  <c:v>21.8</c:v>
                </c:pt>
                <c:pt idx="28">
                  <c:v>29.4</c:v>
                </c:pt>
                <c:pt idx="29">
                  <c:v>36.799999999999997</c:v>
                </c:pt>
                <c:pt idx="30">
                  <c:v>69.900000000000006</c:v>
                </c:pt>
                <c:pt idx="31">
                  <c:v>29.2</c:v>
                </c:pt>
                <c:pt idx="32">
                  <c:v>26.2</c:v>
                </c:pt>
                <c:pt idx="33">
                  <c:v>35.1</c:v>
                </c:pt>
                <c:pt idx="34">
                  <c:v>34</c:v>
                </c:pt>
                <c:pt idx="35">
                  <c:v>26.3</c:v>
                </c:pt>
                <c:pt idx="36">
                  <c:v>34.1</c:v>
                </c:pt>
                <c:pt idx="37">
                  <c:v>33.1</c:v>
                </c:pt>
                <c:pt idx="38">
                  <c:v>42.8</c:v>
                </c:pt>
                <c:pt idx="39">
                  <c:v>28.6</c:v>
                </c:pt>
                <c:pt idx="40">
                  <c:v>39.9</c:v>
                </c:pt>
                <c:pt idx="41">
                  <c:v>28.8</c:v>
                </c:pt>
                <c:pt idx="42">
                  <c:v>39.6</c:v>
                </c:pt>
                <c:pt idx="43">
                  <c:v>18.600000000000001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109.7</c:v>
                </c:pt>
                <c:pt idx="2">
                  <c:v>102.4</c:v>
                </c:pt>
                <c:pt idx="3">
                  <c:v>95</c:v>
                </c:pt>
                <c:pt idx="4">
                  <c:v>99.9</c:v>
                </c:pt>
                <c:pt idx="5">
                  <c:v>104.8</c:v>
                </c:pt>
                <c:pt idx="6">
                  <c:v>104.1</c:v>
                </c:pt>
                <c:pt idx="7">
                  <c:v>103.5</c:v>
                </c:pt>
                <c:pt idx="8">
                  <c:v>114.1</c:v>
                </c:pt>
                <c:pt idx="9">
                  <c:v>124.7</c:v>
                </c:pt>
                <c:pt idx="10">
                  <c:v>116.7</c:v>
                </c:pt>
                <c:pt idx="11">
                  <c:v>108.8</c:v>
                </c:pt>
                <c:pt idx="12">
                  <c:v>117.7</c:v>
                </c:pt>
                <c:pt idx="13">
                  <c:v>126.6</c:v>
                </c:pt>
                <c:pt idx="14">
                  <c:v>122.5</c:v>
                </c:pt>
                <c:pt idx="15">
                  <c:v>118.4</c:v>
                </c:pt>
                <c:pt idx="16">
                  <c:v>112</c:v>
                </c:pt>
                <c:pt idx="17">
                  <c:v>105.5</c:v>
                </c:pt>
                <c:pt idx="18">
                  <c:v>97.8</c:v>
                </c:pt>
                <c:pt idx="19">
                  <c:v>90.2</c:v>
                </c:pt>
                <c:pt idx="20">
                  <c:v>95.2</c:v>
                </c:pt>
                <c:pt idx="21">
                  <c:v>100.1</c:v>
                </c:pt>
                <c:pt idx="22">
                  <c:v>102.4</c:v>
                </c:pt>
                <c:pt idx="23">
                  <c:v>104.6</c:v>
                </c:pt>
                <c:pt idx="24">
                  <c:v>171</c:v>
                </c:pt>
                <c:pt idx="25">
                  <c:v>185.3</c:v>
                </c:pt>
                <c:pt idx="26">
                  <c:v>156.1</c:v>
                </c:pt>
                <c:pt idx="27">
                  <c:v>175</c:v>
                </c:pt>
                <c:pt idx="28">
                  <c:v>218.4</c:v>
                </c:pt>
                <c:pt idx="29">
                  <c:v>215.6</c:v>
                </c:pt>
                <c:pt idx="30">
                  <c:v>218.8</c:v>
                </c:pt>
                <c:pt idx="31">
                  <c:v>155.1</c:v>
                </c:pt>
                <c:pt idx="32">
                  <c:v>182.1</c:v>
                </c:pt>
                <c:pt idx="33">
                  <c:v>200.1</c:v>
                </c:pt>
                <c:pt idx="34">
                  <c:v>175.6</c:v>
                </c:pt>
                <c:pt idx="35">
                  <c:v>169.3</c:v>
                </c:pt>
                <c:pt idx="36">
                  <c:v>213.3</c:v>
                </c:pt>
                <c:pt idx="37">
                  <c:v>219.8</c:v>
                </c:pt>
                <c:pt idx="38">
                  <c:v>200.9</c:v>
                </c:pt>
                <c:pt idx="39">
                  <c:v>157</c:v>
                </c:pt>
                <c:pt idx="40">
                  <c:v>259.8</c:v>
                </c:pt>
                <c:pt idx="41">
                  <c:v>228.4</c:v>
                </c:pt>
                <c:pt idx="42">
                  <c:v>250.1</c:v>
                </c:pt>
                <c:pt idx="43">
                  <c:v>185.4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2276672"/>
        <c:axId val="406987352"/>
      </c:lineChart>
      <c:catAx>
        <c:axId val="2922766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8735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06987352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92276672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172.6</c:v>
                </c:pt>
                <c:pt idx="1">
                  <c:v>194.9</c:v>
                </c:pt>
                <c:pt idx="2">
                  <c:v>195.2</c:v>
                </c:pt>
                <c:pt idx="3">
                  <c:v>195.5</c:v>
                </c:pt>
                <c:pt idx="4">
                  <c:v>196.9</c:v>
                </c:pt>
                <c:pt idx="5">
                  <c:v>198.3</c:v>
                </c:pt>
                <c:pt idx="6">
                  <c:v>206.3</c:v>
                </c:pt>
                <c:pt idx="7">
                  <c:v>214.4</c:v>
                </c:pt>
                <c:pt idx="8">
                  <c:v>221.2</c:v>
                </c:pt>
                <c:pt idx="9">
                  <c:v>227.9</c:v>
                </c:pt>
                <c:pt idx="10">
                  <c:v>227</c:v>
                </c:pt>
                <c:pt idx="11">
                  <c:v>226</c:v>
                </c:pt>
                <c:pt idx="12">
                  <c:v>235.7</c:v>
                </c:pt>
                <c:pt idx="13">
                  <c:v>245.4</c:v>
                </c:pt>
                <c:pt idx="14">
                  <c:v>249.6</c:v>
                </c:pt>
                <c:pt idx="15">
                  <c:v>253.8</c:v>
                </c:pt>
                <c:pt idx="16">
                  <c:v>238.4</c:v>
                </c:pt>
                <c:pt idx="17">
                  <c:v>223</c:v>
                </c:pt>
                <c:pt idx="18">
                  <c:v>222.3</c:v>
                </c:pt>
                <c:pt idx="19">
                  <c:v>221.7</c:v>
                </c:pt>
                <c:pt idx="20">
                  <c:v>220.7</c:v>
                </c:pt>
                <c:pt idx="21">
                  <c:v>219.6</c:v>
                </c:pt>
                <c:pt idx="22">
                  <c:v>219.3</c:v>
                </c:pt>
                <c:pt idx="23">
                  <c:v>218.9</c:v>
                </c:pt>
                <c:pt idx="24">
                  <c:v>243.2</c:v>
                </c:pt>
                <c:pt idx="25">
                  <c:v>267.5</c:v>
                </c:pt>
                <c:pt idx="26">
                  <c:v>279.39999999999998</c:v>
                </c:pt>
                <c:pt idx="27">
                  <c:v>291</c:v>
                </c:pt>
                <c:pt idx="28">
                  <c:v>276.10000000000002</c:v>
                </c:pt>
                <c:pt idx="29">
                  <c:v>296.10000000000002</c:v>
                </c:pt>
                <c:pt idx="30">
                  <c:v>346.5</c:v>
                </c:pt>
                <c:pt idx="31">
                  <c:v>289.7</c:v>
                </c:pt>
                <c:pt idx="32">
                  <c:v>288.10000000000002</c:v>
                </c:pt>
                <c:pt idx="33">
                  <c:v>333.8</c:v>
                </c:pt>
                <c:pt idx="34">
                  <c:v>362.8</c:v>
                </c:pt>
                <c:pt idx="35">
                  <c:v>352.4</c:v>
                </c:pt>
                <c:pt idx="36">
                  <c:v>358.7</c:v>
                </c:pt>
                <c:pt idx="37">
                  <c:v>390.9</c:v>
                </c:pt>
                <c:pt idx="38">
                  <c:v>416</c:v>
                </c:pt>
                <c:pt idx="39">
                  <c:v>400.5</c:v>
                </c:pt>
                <c:pt idx="40">
                  <c:v>433.1</c:v>
                </c:pt>
                <c:pt idx="41">
                  <c:v>448.8</c:v>
                </c:pt>
                <c:pt idx="42">
                  <c:v>492.3</c:v>
                </c:pt>
                <c:pt idx="43">
                  <c:v>505.4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201.6</c:v>
                </c:pt>
                <c:pt idx="1">
                  <c:v>205.7</c:v>
                </c:pt>
                <c:pt idx="2">
                  <c:v>236.3</c:v>
                </c:pt>
                <c:pt idx="3">
                  <c:v>266.8</c:v>
                </c:pt>
                <c:pt idx="4">
                  <c:v>305.89999999999998</c:v>
                </c:pt>
                <c:pt idx="5">
                  <c:v>345</c:v>
                </c:pt>
                <c:pt idx="6">
                  <c:v>327.2</c:v>
                </c:pt>
                <c:pt idx="7">
                  <c:v>309.39999999999998</c:v>
                </c:pt>
                <c:pt idx="8">
                  <c:v>294.7</c:v>
                </c:pt>
                <c:pt idx="9">
                  <c:v>279.89999999999998</c:v>
                </c:pt>
                <c:pt idx="10">
                  <c:v>292.2</c:v>
                </c:pt>
                <c:pt idx="11">
                  <c:v>304.39999999999998</c:v>
                </c:pt>
                <c:pt idx="12">
                  <c:v>308.2</c:v>
                </c:pt>
                <c:pt idx="13">
                  <c:v>312</c:v>
                </c:pt>
                <c:pt idx="14">
                  <c:v>290.2</c:v>
                </c:pt>
                <c:pt idx="15">
                  <c:v>268.39999999999998</c:v>
                </c:pt>
                <c:pt idx="16">
                  <c:v>220.3</c:v>
                </c:pt>
                <c:pt idx="17">
                  <c:v>172.2</c:v>
                </c:pt>
                <c:pt idx="18">
                  <c:v>159.4</c:v>
                </c:pt>
                <c:pt idx="19">
                  <c:v>146.69999999999999</c:v>
                </c:pt>
                <c:pt idx="20">
                  <c:v>134.9</c:v>
                </c:pt>
                <c:pt idx="21">
                  <c:v>123.2</c:v>
                </c:pt>
                <c:pt idx="22">
                  <c:v>134.1</c:v>
                </c:pt>
                <c:pt idx="23">
                  <c:v>145</c:v>
                </c:pt>
                <c:pt idx="24">
                  <c:v>127.1</c:v>
                </c:pt>
                <c:pt idx="25">
                  <c:v>133.6</c:v>
                </c:pt>
                <c:pt idx="26">
                  <c:v>130.9</c:v>
                </c:pt>
                <c:pt idx="27">
                  <c:v>118.4</c:v>
                </c:pt>
                <c:pt idx="28">
                  <c:v>108.4</c:v>
                </c:pt>
                <c:pt idx="29">
                  <c:v>111.6</c:v>
                </c:pt>
                <c:pt idx="30">
                  <c:v>126.3</c:v>
                </c:pt>
                <c:pt idx="31">
                  <c:v>102</c:v>
                </c:pt>
                <c:pt idx="32">
                  <c:v>92.9</c:v>
                </c:pt>
                <c:pt idx="33">
                  <c:v>101</c:v>
                </c:pt>
                <c:pt idx="34">
                  <c:v>113</c:v>
                </c:pt>
                <c:pt idx="35">
                  <c:v>97.6</c:v>
                </c:pt>
                <c:pt idx="36">
                  <c:v>103.4</c:v>
                </c:pt>
                <c:pt idx="37">
                  <c:v>104.5</c:v>
                </c:pt>
                <c:pt idx="38">
                  <c:v>109.1</c:v>
                </c:pt>
                <c:pt idx="39">
                  <c:v>106.4</c:v>
                </c:pt>
                <c:pt idx="40">
                  <c:v>109.3</c:v>
                </c:pt>
                <c:pt idx="41">
                  <c:v>99.3</c:v>
                </c:pt>
                <c:pt idx="42">
                  <c:v>98.8</c:v>
                </c:pt>
                <c:pt idx="43">
                  <c:v>96.5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988136"/>
        <c:axId val="406988528"/>
      </c:areaChart>
      <c:catAx>
        <c:axId val="4069881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8852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6988528"/>
        <c:scaling>
          <c:orientation val="minMax"/>
          <c:max val="6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88136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89312"/>
        <c:axId val="406989704"/>
      </c:lineChart>
      <c:catAx>
        <c:axId val="40698931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06989704"/>
        <c:crosses val="autoZero"/>
        <c:auto val="1"/>
        <c:lblAlgn val="ctr"/>
        <c:lblOffset val="100"/>
        <c:noMultiLvlLbl val="0"/>
      </c:catAx>
      <c:valAx>
        <c:axId val="40698970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8931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298.8</c:v>
                </c:pt>
                <c:pt idx="11">
                  <c:v>252</c:v>
                </c:pt>
                <c:pt idx="12">
                  <c:v>406.9</c:v>
                </c:pt>
                <c:pt idx="13">
                  <c:v>459.1</c:v>
                </c:pt>
                <c:pt idx="14">
                  <c:v>538</c:v>
                </c:pt>
                <c:pt idx="15">
                  <c:v>290.60000000000002</c:v>
                </c:pt>
                <c:pt idx="16">
                  <c:v>445.9</c:v>
                </c:pt>
                <c:pt idx="17">
                  <c:v>384.4</c:v>
                </c:pt>
                <c:pt idx="18">
                  <c:v>445.1</c:v>
                </c:pt>
                <c:pt idx="19">
                  <c:v>393.7</c:v>
                </c:pt>
                <c:pt idx="20">
                  <c:v>521.20000000000005</c:v>
                </c:pt>
                <c:pt idx="21">
                  <c:v>427.1</c:v>
                </c:pt>
                <c:pt idx="22">
                  <c:v>329.8</c:v>
                </c:pt>
                <c:pt idx="23">
                  <c:v>318.7</c:v>
                </c:pt>
                <c:pt idx="24">
                  <c:v>520.4</c:v>
                </c:pt>
                <c:pt idx="25">
                  <c:v>626.1</c:v>
                </c:pt>
                <c:pt idx="26">
                  <c:v>389.7</c:v>
                </c:pt>
                <c:pt idx="27">
                  <c:v>348.1</c:v>
                </c:pt>
                <c:pt idx="28">
                  <c:v>520.70000000000005</c:v>
                </c:pt>
                <c:pt idx="29">
                  <c:v>560.6</c:v>
                </c:pt>
                <c:pt idx="30">
                  <c:v>572.79999999999995</c:v>
                </c:pt>
                <c:pt idx="31">
                  <c:v>392.3</c:v>
                </c:pt>
                <c:pt idx="32">
                  <c:v>497.3</c:v>
                </c:pt>
                <c:pt idx="33">
                  <c:v>691.3</c:v>
                </c:pt>
                <c:pt idx="34">
                  <c:v>588</c:v>
                </c:pt>
                <c:pt idx="35">
                  <c:v>487.9</c:v>
                </c:pt>
                <c:pt idx="36">
                  <c:v>636.9</c:v>
                </c:pt>
                <c:pt idx="37">
                  <c:v>672.1</c:v>
                </c:pt>
                <c:pt idx="38">
                  <c:v>515.79999999999995</c:v>
                </c:pt>
                <c:pt idx="39">
                  <c:v>568.4</c:v>
                </c:pt>
                <c:pt idx="40">
                  <c:v>622.5</c:v>
                </c:pt>
                <c:pt idx="41">
                  <c:v>552</c:v>
                </c:pt>
                <c:pt idx="42">
                  <c:v>589.4</c:v>
                </c:pt>
                <c:pt idx="43">
                  <c:v>564.29999999999995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6990488"/>
        <c:axId val="406990880"/>
      </c:lineChart>
      <c:catAx>
        <c:axId val="406990488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9088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06990880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90488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Sheet1!$A$2:$A$37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988.5</c:v>
                </c:pt>
                <c:pt idx="1">
                  <c:v>988.5</c:v>
                </c:pt>
                <c:pt idx="2">
                  <c:v>988.5</c:v>
                </c:pt>
                <c:pt idx="3">
                  <c:v>925.5</c:v>
                </c:pt>
                <c:pt idx="4">
                  <c:v>905.7</c:v>
                </c:pt>
                <c:pt idx="5">
                  <c:v>941.1</c:v>
                </c:pt>
                <c:pt idx="6">
                  <c:v>1068.5</c:v>
                </c:pt>
                <c:pt idx="7">
                  <c:v>987.5</c:v>
                </c:pt>
                <c:pt idx="8">
                  <c:v>961.6</c:v>
                </c:pt>
                <c:pt idx="9">
                  <c:v>951.6</c:v>
                </c:pt>
                <c:pt idx="10">
                  <c:v>982.7</c:v>
                </c:pt>
                <c:pt idx="11">
                  <c:v>1024.3</c:v>
                </c:pt>
                <c:pt idx="12">
                  <c:v>1109.5</c:v>
                </c:pt>
                <c:pt idx="13">
                  <c:v>1132.5999999999999</c:v>
                </c:pt>
                <c:pt idx="14">
                  <c:v>1018</c:v>
                </c:pt>
                <c:pt idx="15">
                  <c:v>998.1</c:v>
                </c:pt>
                <c:pt idx="16">
                  <c:v>1061</c:v>
                </c:pt>
                <c:pt idx="17">
                  <c:v>1287.0999999999999</c:v>
                </c:pt>
                <c:pt idx="18">
                  <c:v>1255</c:v>
                </c:pt>
                <c:pt idx="19">
                  <c:v>1212.7</c:v>
                </c:pt>
                <c:pt idx="20">
                  <c:v>1274.5999999999999</c:v>
                </c:pt>
                <c:pt idx="21">
                  <c:v>1388.9</c:v>
                </c:pt>
                <c:pt idx="22">
                  <c:v>1525.4</c:v>
                </c:pt>
                <c:pt idx="23">
                  <c:v>1469.4</c:v>
                </c:pt>
                <c:pt idx="24">
                  <c:v>1407.7</c:v>
                </c:pt>
                <c:pt idx="25">
                  <c:v>1429</c:v>
                </c:pt>
                <c:pt idx="26">
                  <c:v>1455.8</c:v>
                </c:pt>
                <c:pt idx="27">
                  <c:v>1415.7</c:v>
                </c:pt>
                <c:pt idx="28">
                  <c:v>1387.4</c:v>
                </c:pt>
                <c:pt idx="29">
                  <c:v>1460.6</c:v>
                </c:pt>
                <c:pt idx="30">
                  <c:v>1436.8</c:v>
                </c:pt>
                <c:pt idx="31">
                  <c:v>1506.5</c:v>
                </c:pt>
                <c:pt idx="32">
                  <c:v>1562.7</c:v>
                </c:pt>
                <c:pt idx="33">
                  <c:v>1569.4</c:v>
                </c:pt>
                <c:pt idx="34">
                  <c:v>1527.2</c:v>
                </c:pt>
                <c:pt idx="35">
                  <c:v>1629.9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6991664"/>
        <c:axId val="406992056"/>
      </c:areaChart>
      <c:catAx>
        <c:axId val="4069916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92056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06992056"/>
        <c:scaling>
          <c:orientation val="minMax"/>
          <c:max val="18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91664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39731759127838E-2"/>
          <c:y val="7.0765493196747867E-2"/>
          <c:w val="0.76333266891913976"/>
          <c:h val="0.8826980859882164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4">
                  <c:v>100</c:v>
                </c:pt>
                <c:pt idx="5">
                  <c:v>103.4</c:v>
                </c:pt>
                <c:pt idx="6">
                  <c:v>107.7</c:v>
                </c:pt>
                <c:pt idx="7">
                  <c:v>111.1</c:v>
                </c:pt>
                <c:pt idx="8">
                  <c:v>115</c:v>
                </c:pt>
                <c:pt idx="9">
                  <c:v>118.7</c:v>
                </c:pt>
                <c:pt idx="10">
                  <c:v>122.5</c:v>
                </c:pt>
                <c:pt idx="11">
                  <c:v>125.6</c:v>
                </c:pt>
                <c:pt idx="12">
                  <c:v>131.6</c:v>
                </c:pt>
                <c:pt idx="13">
                  <c:v>137.5</c:v>
                </c:pt>
                <c:pt idx="14">
                  <c:v>140</c:v>
                </c:pt>
                <c:pt idx="15">
                  <c:v>143.4</c:v>
                </c:pt>
                <c:pt idx="16">
                  <c:v>138.5</c:v>
                </c:pt>
                <c:pt idx="17">
                  <c:v>122.8</c:v>
                </c:pt>
                <c:pt idx="18">
                  <c:v>109.7</c:v>
                </c:pt>
                <c:pt idx="19">
                  <c:v>96.52</c:v>
                </c:pt>
                <c:pt idx="20">
                  <c:v>90.2</c:v>
                </c:pt>
                <c:pt idx="21">
                  <c:v>92.84</c:v>
                </c:pt>
                <c:pt idx="22">
                  <c:v>95.02</c:v>
                </c:pt>
                <c:pt idx="23">
                  <c:v>96.57</c:v>
                </c:pt>
                <c:pt idx="24">
                  <c:v>101.4</c:v>
                </c:pt>
                <c:pt idx="25">
                  <c:v>105.7</c:v>
                </c:pt>
                <c:pt idx="26">
                  <c:v>110.2</c:v>
                </c:pt>
                <c:pt idx="27">
                  <c:v>111.9</c:v>
                </c:pt>
                <c:pt idx="28">
                  <c:v>111.9</c:v>
                </c:pt>
                <c:pt idx="29">
                  <c:v>110.7</c:v>
                </c:pt>
                <c:pt idx="30">
                  <c:v>111.1</c:v>
                </c:pt>
                <c:pt idx="31">
                  <c:v>110.6</c:v>
                </c:pt>
                <c:pt idx="32">
                  <c:v>108.2</c:v>
                </c:pt>
                <c:pt idx="33">
                  <c:v>104.6</c:v>
                </c:pt>
                <c:pt idx="34">
                  <c:v>100.4</c:v>
                </c:pt>
                <c:pt idx="35">
                  <c:v>97.31</c:v>
                </c:pt>
                <c:pt idx="36">
                  <c:v>94.74</c:v>
                </c:pt>
                <c:pt idx="37">
                  <c:v>96.03</c:v>
                </c:pt>
                <c:pt idx="38">
                  <c:v>95.6</c:v>
                </c:pt>
                <c:pt idx="39">
                  <c:v>100.2</c:v>
                </c:pt>
                <c:pt idx="40">
                  <c:v>100.9</c:v>
                </c:pt>
                <c:pt idx="41">
                  <c:v>98.13</c:v>
                </c:pt>
                <c:pt idx="42">
                  <c:v>96.73</c:v>
                </c:pt>
                <c:pt idx="43">
                  <c:v>90.32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904144"/>
        <c:axId val="398221080"/>
      </c:lineChart>
      <c:catAx>
        <c:axId val="3979041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822108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98221080"/>
        <c:scaling>
          <c:orientation val="minMax"/>
          <c:max val="150"/>
          <c:min val="8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7904144"/>
        <c:crosses val="autoZero"/>
        <c:crossBetween val="midCat"/>
        <c:majorUnit val="5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85997031784050137"/>
          <c:y val="0.18284100301260087"/>
          <c:w val="0.14002968215949863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5.8105374605724278E-2"/>
          <c:w val="0.72821810648490037"/>
          <c:h val="0.8564780587427032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2952.4</c:v>
                </c:pt>
                <c:pt idx="1">
                  <c:v>3185.4</c:v>
                </c:pt>
                <c:pt idx="2">
                  <c:v>3090.7</c:v>
                </c:pt>
                <c:pt idx="3">
                  <c:v>3043.9</c:v>
                </c:pt>
                <c:pt idx="4">
                  <c:v>3377.7</c:v>
                </c:pt>
                <c:pt idx="5">
                  <c:v>3280</c:v>
                </c:pt>
                <c:pt idx="6">
                  <c:v>3735.7</c:v>
                </c:pt>
                <c:pt idx="7">
                  <c:v>3606.4</c:v>
                </c:pt>
                <c:pt idx="8">
                  <c:v>3433.7</c:v>
                </c:pt>
                <c:pt idx="9">
                  <c:v>3757.5</c:v>
                </c:pt>
                <c:pt idx="10">
                  <c:v>4031.5</c:v>
                </c:pt>
                <c:pt idx="11">
                  <c:v>4139</c:v>
                </c:pt>
                <c:pt idx="12">
                  <c:v>3844.5</c:v>
                </c:pt>
                <c:pt idx="13">
                  <c:v>3851.7</c:v>
                </c:pt>
                <c:pt idx="14">
                  <c:v>4099</c:v>
                </c:pt>
                <c:pt idx="15">
                  <c:v>3987.2</c:v>
                </c:pt>
                <c:pt idx="16">
                  <c:v>3747.2</c:v>
                </c:pt>
                <c:pt idx="17">
                  <c:v>3280.4</c:v>
                </c:pt>
                <c:pt idx="18">
                  <c:v>3135.9</c:v>
                </c:pt>
                <c:pt idx="19">
                  <c:v>3155.2</c:v>
                </c:pt>
                <c:pt idx="20">
                  <c:v>3243.6</c:v>
                </c:pt>
                <c:pt idx="21">
                  <c:v>3345.8</c:v>
                </c:pt>
                <c:pt idx="22">
                  <c:v>3132.9</c:v>
                </c:pt>
                <c:pt idx="23">
                  <c:v>3099</c:v>
                </c:pt>
                <c:pt idx="24">
                  <c:v>3493.4</c:v>
                </c:pt>
                <c:pt idx="25">
                  <c:v>4171.3</c:v>
                </c:pt>
                <c:pt idx="26">
                  <c:v>4274</c:v>
                </c:pt>
                <c:pt idx="27">
                  <c:v>4303.1000000000004</c:v>
                </c:pt>
                <c:pt idx="28">
                  <c:v>4234</c:v>
                </c:pt>
                <c:pt idx="29">
                  <c:v>4169.2</c:v>
                </c:pt>
                <c:pt idx="30">
                  <c:v>4623.7</c:v>
                </c:pt>
                <c:pt idx="31">
                  <c:v>3968.2</c:v>
                </c:pt>
                <c:pt idx="32">
                  <c:v>3979.2</c:v>
                </c:pt>
                <c:pt idx="33">
                  <c:v>3819.2</c:v>
                </c:pt>
                <c:pt idx="34">
                  <c:v>3909.2</c:v>
                </c:pt>
                <c:pt idx="35">
                  <c:v>3821.5</c:v>
                </c:pt>
                <c:pt idx="36">
                  <c:v>3577.1</c:v>
                </c:pt>
                <c:pt idx="37">
                  <c:v>3996.9</c:v>
                </c:pt>
                <c:pt idx="38">
                  <c:v>4146.1000000000004</c:v>
                </c:pt>
                <c:pt idx="39">
                  <c:v>4748.5</c:v>
                </c:pt>
                <c:pt idx="40">
                  <c:v>4875.1000000000004</c:v>
                </c:pt>
                <c:pt idx="41">
                  <c:v>5180.2</c:v>
                </c:pt>
                <c:pt idx="42">
                  <c:v>5206.6000000000004</c:v>
                </c:pt>
                <c:pt idx="43">
                  <c:v>5031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10274</c:v>
                </c:pt>
                <c:pt idx="1">
                  <c:v>11236</c:v>
                </c:pt>
                <c:pt idx="2">
                  <c:v>12436</c:v>
                </c:pt>
                <c:pt idx="3">
                  <c:v>14082</c:v>
                </c:pt>
                <c:pt idx="4">
                  <c:v>13805</c:v>
                </c:pt>
                <c:pt idx="5">
                  <c:v>15541</c:v>
                </c:pt>
                <c:pt idx="6">
                  <c:v>14933</c:v>
                </c:pt>
                <c:pt idx="7">
                  <c:v>15764</c:v>
                </c:pt>
                <c:pt idx="8">
                  <c:v>16574</c:v>
                </c:pt>
                <c:pt idx="9">
                  <c:v>16238</c:v>
                </c:pt>
                <c:pt idx="10">
                  <c:v>17808</c:v>
                </c:pt>
                <c:pt idx="11">
                  <c:v>18192</c:v>
                </c:pt>
                <c:pt idx="12">
                  <c:v>19305</c:v>
                </c:pt>
                <c:pt idx="13">
                  <c:v>19197</c:v>
                </c:pt>
                <c:pt idx="14">
                  <c:v>18750</c:v>
                </c:pt>
                <c:pt idx="15">
                  <c:v>20097</c:v>
                </c:pt>
                <c:pt idx="16">
                  <c:v>18873</c:v>
                </c:pt>
                <c:pt idx="17">
                  <c:v>14754</c:v>
                </c:pt>
                <c:pt idx="18">
                  <c:v>13547</c:v>
                </c:pt>
                <c:pt idx="19">
                  <c:v>13173</c:v>
                </c:pt>
                <c:pt idx="20">
                  <c:v>12407</c:v>
                </c:pt>
                <c:pt idx="21">
                  <c:v>11576</c:v>
                </c:pt>
                <c:pt idx="22">
                  <c:v>11642</c:v>
                </c:pt>
                <c:pt idx="23">
                  <c:v>11513</c:v>
                </c:pt>
                <c:pt idx="24">
                  <c:v>11592</c:v>
                </c:pt>
                <c:pt idx="25">
                  <c:v>10370</c:v>
                </c:pt>
                <c:pt idx="26">
                  <c:v>10914</c:v>
                </c:pt>
                <c:pt idx="27">
                  <c:v>11285</c:v>
                </c:pt>
                <c:pt idx="28">
                  <c:v>12260</c:v>
                </c:pt>
                <c:pt idx="29">
                  <c:v>11443</c:v>
                </c:pt>
                <c:pt idx="30">
                  <c:v>11821</c:v>
                </c:pt>
                <c:pt idx="31">
                  <c:v>11194</c:v>
                </c:pt>
                <c:pt idx="32">
                  <c:v>11836</c:v>
                </c:pt>
                <c:pt idx="33">
                  <c:v>10750</c:v>
                </c:pt>
                <c:pt idx="34">
                  <c:v>10893</c:v>
                </c:pt>
                <c:pt idx="35">
                  <c:v>10546</c:v>
                </c:pt>
                <c:pt idx="36">
                  <c:v>10510</c:v>
                </c:pt>
                <c:pt idx="37">
                  <c:v>10178</c:v>
                </c:pt>
                <c:pt idx="38">
                  <c:v>10237</c:v>
                </c:pt>
                <c:pt idx="39">
                  <c:v>11460</c:v>
                </c:pt>
                <c:pt idx="40">
                  <c:v>11562</c:v>
                </c:pt>
                <c:pt idx="41">
                  <c:v>11102</c:v>
                </c:pt>
                <c:pt idx="42">
                  <c:v>12203</c:v>
                </c:pt>
                <c:pt idx="43">
                  <c:v>13031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8221472"/>
        <c:axId val="398224216"/>
      </c:areaChart>
      <c:catAx>
        <c:axId val="3982214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822421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98224216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8221472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4.2132869483341669E-2"/>
          <c:w val="0.87725631768953072"/>
          <c:h val="0.807539575398288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282482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(30.9)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06994016"/>
        <c:axId val="406992840"/>
      </c:barChart>
      <c:catAx>
        <c:axId val="4069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92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699284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6994016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8218160"/>
        <c:axId val="398218552"/>
      </c:lineChart>
      <c:catAx>
        <c:axId val="3982181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98218552"/>
        <c:crosses val="autoZero"/>
        <c:auto val="1"/>
        <c:lblAlgn val="ctr"/>
        <c:lblOffset val="100"/>
        <c:noMultiLvlLbl val="0"/>
      </c:catAx>
      <c:valAx>
        <c:axId val="39821855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82181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5055.1000000000004</c:v>
                </c:pt>
                <c:pt idx="2">
                  <c:v>4965.3</c:v>
                </c:pt>
                <c:pt idx="3">
                  <c:v>5789</c:v>
                </c:pt>
                <c:pt idx="4">
                  <c:v>5245.3</c:v>
                </c:pt>
                <c:pt idx="5">
                  <c:v>5565.7</c:v>
                </c:pt>
                <c:pt idx="6">
                  <c:v>5991.6</c:v>
                </c:pt>
                <c:pt idx="7">
                  <c:v>6101.8</c:v>
                </c:pt>
                <c:pt idx="8">
                  <c:v>6191.8</c:v>
                </c:pt>
                <c:pt idx="9">
                  <c:v>5972.8</c:v>
                </c:pt>
                <c:pt idx="10">
                  <c:v>6326.6</c:v>
                </c:pt>
                <c:pt idx="11">
                  <c:v>6536</c:v>
                </c:pt>
                <c:pt idx="12">
                  <c:v>7330</c:v>
                </c:pt>
                <c:pt idx="13">
                  <c:v>6701.1</c:v>
                </c:pt>
                <c:pt idx="14">
                  <c:v>6767.9</c:v>
                </c:pt>
                <c:pt idx="15">
                  <c:v>7020.6</c:v>
                </c:pt>
                <c:pt idx="16">
                  <c:v>7351.9</c:v>
                </c:pt>
                <c:pt idx="17">
                  <c:v>4372.1000000000004</c:v>
                </c:pt>
                <c:pt idx="18">
                  <c:v>4668.8</c:v>
                </c:pt>
                <c:pt idx="19">
                  <c:v>4670.8</c:v>
                </c:pt>
                <c:pt idx="20">
                  <c:v>5200.5</c:v>
                </c:pt>
                <c:pt idx="21">
                  <c:v>4895.2</c:v>
                </c:pt>
                <c:pt idx="22">
                  <c:v>4660.3</c:v>
                </c:pt>
                <c:pt idx="23">
                  <c:v>4788.3999999999996</c:v>
                </c:pt>
                <c:pt idx="24">
                  <c:v>6075.5</c:v>
                </c:pt>
                <c:pt idx="25">
                  <c:v>4891.3</c:v>
                </c:pt>
                <c:pt idx="26">
                  <c:v>4412</c:v>
                </c:pt>
                <c:pt idx="27">
                  <c:v>4519.8999999999996</c:v>
                </c:pt>
                <c:pt idx="28">
                  <c:v>5761.6</c:v>
                </c:pt>
                <c:pt idx="29">
                  <c:v>4475.3</c:v>
                </c:pt>
                <c:pt idx="30">
                  <c:v>5028.3999999999996</c:v>
                </c:pt>
                <c:pt idx="31">
                  <c:v>4470.1000000000004</c:v>
                </c:pt>
                <c:pt idx="32">
                  <c:v>4995.1000000000004</c:v>
                </c:pt>
                <c:pt idx="33">
                  <c:v>3541.2</c:v>
                </c:pt>
                <c:pt idx="34">
                  <c:v>3836.8</c:v>
                </c:pt>
                <c:pt idx="35">
                  <c:v>3457.8</c:v>
                </c:pt>
                <c:pt idx="36">
                  <c:v>4201.8999999999996</c:v>
                </c:pt>
                <c:pt idx="37">
                  <c:v>3367.4</c:v>
                </c:pt>
                <c:pt idx="38">
                  <c:v>3428</c:v>
                </c:pt>
                <c:pt idx="39">
                  <c:v>4150.5</c:v>
                </c:pt>
                <c:pt idx="40">
                  <c:v>3771.7</c:v>
                </c:pt>
                <c:pt idx="41">
                  <c:v>3096</c:v>
                </c:pt>
                <c:pt idx="42">
                  <c:v>3029.3</c:v>
                </c:pt>
                <c:pt idx="43">
                  <c:v>2705.9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4553.8999999999996</c:v>
                </c:pt>
                <c:pt idx="2">
                  <c:v>4599.3999999999996</c:v>
                </c:pt>
                <c:pt idx="3">
                  <c:v>5335.3</c:v>
                </c:pt>
                <c:pt idx="4">
                  <c:v>4855.1000000000004</c:v>
                </c:pt>
                <c:pt idx="5">
                  <c:v>5195</c:v>
                </c:pt>
                <c:pt idx="6">
                  <c:v>5307.2</c:v>
                </c:pt>
                <c:pt idx="7">
                  <c:v>5462.2</c:v>
                </c:pt>
                <c:pt idx="8">
                  <c:v>5758.2</c:v>
                </c:pt>
                <c:pt idx="9">
                  <c:v>5340.8</c:v>
                </c:pt>
                <c:pt idx="10">
                  <c:v>5541.6</c:v>
                </c:pt>
                <c:pt idx="11">
                  <c:v>5880.7</c:v>
                </c:pt>
                <c:pt idx="12">
                  <c:v>6635.2</c:v>
                </c:pt>
                <c:pt idx="13">
                  <c:v>5890.7</c:v>
                </c:pt>
                <c:pt idx="14">
                  <c:v>5771.2</c:v>
                </c:pt>
                <c:pt idx="15">
                  <c:v>6080.5</c:v>
                </c:pt>
                <c:pt idx="16">
                  <c:v>6462.4</c:v>
                </c:pt>
                <c:pt idx="17">
                  <c:v>3847</c:v>
                </c:pt>
                <c:pt idx="18">
                  <c:v>3995.1</c:v>
                </c:pt>
                <c:pt idx="19">
                  <c:v>3969.2</c:v>
                </c:pt>
                <c:pt idx="20">
                  <c:v>4442.3</c:v>
                </c:pt>
                <c:pt idx="21">
                  <c:v>3920.8</c:v>
                </c:pt>
                <c:pt idx="22">
                  <c:v>3947.8</c:v>
                </c:pt>
                <c:pt idx="23">
                  <c:v>3892.2</c:v>
                </c:pt>
                <c:pt idx="24">
                  <c:v>5011.8999999999996</c:v>
                </c:pt>
                <c:pt idx="25">
                  <c:v>3829.1</c:v>
                </c:pt>
                <c:pt idx="26">
                  <c:v>3708.5</c:v>
                </c:pt>
                <c:pt idx="27">
                  <c:v>3579.1</c:v>
                </c:pt>
                <c:pt idx="28">
                  <c:v>4692.8999999999996</c:v>
                </c:pt>
                <c:pt idx="29">
                  <c:v>3721.5</c:v>
                </c:pt>
                <c:pt idx="30">
                  <c:v>4349.3</c:v>
                </c:pt>
                <c:pt idx="31">
                  <c:v>4011.8</c:v>
                </c:pt>
                <c:pt idx="32">
                  <c:v>4407.3</c:v>
                </c:pt>
                <c:pt idx="33">
                  <c:v>3040.2</c:v>
                </c:pt>
                <c:pt idx="34">
                  <c:v>3371.9</c:v>
                </c:pt>
                <c:pt idx="35">
                  <c:v>3058.3</c:v>
                </c:pt>
                <c:pt idx="36">
                  <c:v>3831.4</c:v>
                </c:pt>
                <c:pt idx="37">
                  <c:v>2887.4</c:v>
                </c:pt>
                <c:pt idx="38">
                  <c:v>2931.5</c:v>
                </c:pt>
                <c:pt idx="39">
                  <c:v>3658</c:v>
                </c:pt>
                <c:pt idx="40">
                  <c:v>3294.7</c:v>
                </c:pt>
                <c:pt idx="41">
                  <c:v>2494.4</c:v>
                </c:pt>
                <c:pt idx="42">
                  <c:v>2488.1999999999998</c:v>
                </c:pt>
                <c:pt idx="43">
                  <c:v>2256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501.2</c:v>
                </c:pt>
                <c:pt idx="2">
                  <c:v>365.9</c:v>
                </c:pt>
                <c:pt idx="3">
                  <c:v>453.7</c:v>
                </c:pt>
                <c:pt idx="4">
                  <c:v>390.2</c:v>
                </c:pt>
                <c:pt idx="5">
                  <c:v>370.7</c:v>
                </c:pt>
                <c:pt idx="6">
                  <c:v>684.4</c:v>
                </c:pt>
                <c:pt idx="7">
                  <c:v>639.70000000000005</c:v>
                </c:pt>
                <c:pt idx="8">
                  <c:v>433.6</c:v>
                </c:pt>
                <c:pt idx="9">
                  <c:v>632</c:v>
                </c:pt>
                <c:pt idx="10">
                  <c:v>785</c:v>
                </c:pt>
                <c:pt idx="11">
                  <c:v>655.20000000000005</c:v>
                </c:pt>
                <c:pt idx="12">
                  <c:v>694.7</c:v>
                </c:pt>
                <c:pt idx="13">
                  <c:v>810.3</c:v>
                </c:pt>
                <c:pt idx="14">
                  <c:v>996.7</c:v>
                </c:pt>
                <c:pt idx="15">
                  <c:v>940.1</c:v>
                </c:pt>
                <c:pt idx="16">
                  <c:v>889.5</c:v>
                </c:pt>
                <c:pt idx="17">
                  <c:v>525.1</c:v>
                </c:pt>
                <c:pt idx="18">
                  <c:v>673.6</c:v>
                </c:pt>
                <c:pt idx="19">
                  <c:v>701.6</c:v>
                </c:pt>
                <c:pt idx="20">
                  <c:v>758.1</c:v>
                </c:pt>
                <c:pt idx="21">
                  <c:v>974.4</c:v>
                </c:pt>
                <c:pt idx="22">
                  <c:v>712.5</c:v>
                </c:pt>
                <c:pt idx="23">
                  <c:v>896.2</c:v>
                </c:pt>
                <c:pt idx="24">
                  <c:v>1063.5</c:v>
                </c:pt>
                <c:pt idx="25">
                  <c:v>1062.0999999999999</c:v>
                </c:pt>
                <c:pt idx="26">
                  <c:v>703.5</c:v>
                </c:pt>
                <c:pt idx="27">
                  <c:v>940.8</c:v>
                </c:pt>
                <c:pt idx="28">
                  <c:v>1068.8</c:v>
                </c:pt>
                <c:pt idx="29">
                  <c:v>753.8</c:v>
                </c:pt>
                <c:pt idx="30">
                  <c:v>679.1</c:v>
                </c:pt>
                <c:pt idx="31">
                  <c:v>458.3</c:v>
                </c:pt>
                <c:pt idx="32">
                  <c:v>587.79999999999995</c:v>
                </c:pt>
                <c:pt idx="33">
                  <c:v>501</c:v>
                </c:pt>
                <c:pt idx="34">
                  <c:v>464.9</c:v>
                </c:pt>
                <c:pt idx="35">
                  <c:v>399.5</c:v>
                </c:pt>
                <c:pt idx="36">
                  <c:v>370.5</c:v>
                </c:pt>
                <c:pt idx="37">
                  <c:v>480</c:v>
                </c:pt>
                <c:pt idx="38">
                  <c:v>496.5</c:v>
                </c:pt>
                <c:pt idx="39">
                  <c:v>492.5</c:v>
                </c:pt>
                <c:pt idx="40">
                  <c:v>476.9</c:v>
                </c:pt>
                <c:pt idx="41">
                  <c:v>601.6</c:v>
                </c:pt>
                <c:pt idx="42">
                  <c:v>541.1</c:v>
                </c:pt>
                <c:pt idx="43">
                  <c:v>449.9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8219336"/>
        <c:axId val="398219728"/>
      </c:lineChart>
      <c:catAx>
        <c:axId val="3982193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82197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98219728"/>
        <c:scaling>
          <c:orientation val="minMax"/>
          <c:max val="8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98219336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567.5</c:v>
                </c:pt>
                <c:pt idx="1">
                  <c:v>668.5</c:v>
                </c:pt>
                <c:pt idx="2">
                  <c:v>584.9</c:v>
                </c:pt>
                <c:pt idx="3">
                  <c:v>589</c:v>
                </c:pt>
                <c:pt idx="4">
                  <c:v>695.6</c:v>
                </c:pt>
                <c:pt idx="5">
                  <c:v>533.5</c:v>
                </c:pt>
                <c:pt idx="6">
                  <c:v>533.5</c:v>
                </c:pt>
                <c:pt idx="7">
                  <c:v>548.29999999999995</c:v>
                </c:pt>
                <c:pt idx="8">
                  <c:v>390.7</c:v>
                </c:pt>
                <c:pt idx="9">
                  <c:v>488.1</c:v>
                </c:pt>
                <c:pt idx="10">
                  <c:v>635.6</c:v>
                </c:pt>
                <c:pt idx="11">
                  <c:v>586.1</c:v>
                </c:pt>
                <c:pt idx="12">
                  <c:v>602.1</c:v>
                </c:pt>
                <c:pt idx="13">
                  <c:v>670.2</c:v>
                </c:pt>
                <c:pt idx="14">
                  <c:v>927.5</c:v>
                </c:pt>
                <c:pt idx="15">
                  <c:v>898.6</c:v>
                </c:pt>
                <c:pt idx="16">
                  <c:v>915.5</c:v>
                </c:pt>
                <c:pt idx="17">
                  <c:v>568.79999999999995</c:v>
                </c:pt>
                <c:pt idx="18">
                  <c:v>582.70000000000005</c:v>
                </c:pt>
                <c:pt idx="19">
                  <c:v>610.6</c:v>
                </c:pt>
                <c:pt idx="20">
                  <c:v>633.6</c:v>
                </c:pt>
                <c:pt idx="21">
                  <c:v>786.2</c:v>
                </c:pt>
                <c:pt idx="22">
                  <c:v>583</c:v>
                </c:pt>
                <c:pt idx="23">
                  <c:v>736.4</c:v>
                </c:pt>
                <c:pt idx="24">
                  <c:v>734.3</c:v>
                </c:pt>
                <c:pt idx="25">
                  <c:v>790.8</c:v>
                </c:pt>
                <c:pt idx="26">
                  <c:v>723.2</c:v>
                </c:pt>
                <c:pt idx="27">
                  <c:v>835.6</c:v>
                </c:pt>
                <c:pt idx="28">
                  <c:v>894.3</c:v>
                </c:pt>
                <c:pt idx="29">
                  <c:v>619.9</c:v>
                </c:pt>
                <c:pt idx="30">
                  <c:v>643.20000000000005</c:v>
                </c:pt>
                <c:pt idx="31">
                  <c:v>529.20000000000005</c:v>
                </c:pt>
                <c:pt idx="32">
                  <c:v>594.9</c:v>
                </c:pt>
                <c:pt idx="33">
                  <c:v>582.1</c:v>
                </c:pt>
                <c:pt idx="34">
                  <c:v>482.9</c:v>
                </c:pt>
                <c:pt idx="35">
                  <c:v>415</c:v>
                </c:pt>
                <c:pt idx="36">
                  <c:v>396.7</c:v>
                </c:pt>
                <c:pt idx="37">
                  <c:v>482.8</c:v>
                </c:pt>
                <c:pt idx="38">
                  <c:v>522.79999999999995</c:v>
                </c:pt>
                <c:pt idx="39">
                  <c:v>575.4</c:v>
                </c:pt>
                <c:pt idx="40">
                  <c:v>555.9</c:v>
                </c:pt>
                <c:pt idx="41">
                  <c:v>740.3</c:v>
                </c:pt>
                <c:pt idx="42">
                  <c:v>644.4</c:v>
                </c:pt>
                <c:pt idx="43">
                  <c:v>565.5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Sheet1!$A$2:$A$45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5381.6</c:v>
                </c:pt>
                <c:pt idx="1">
                  <c:v>5968.2</c:v>
                </c:pt>
                <c:pt idx="2">
                  <c:v>6021.9</c:v>
                </c:pt>
                <c:pt idx="3">
                  <c:v>6937.2</c:v>
                </c:pt>
                <c:pt idx="4">
                  <c:v>5737.1</c:v>
                </c:pt>
                <c:pt idx="5">
                  <c:v>6046.9</c:v>
                </c:pt>
                <c:pt idx="6">
                  <c:v>6178.1</c:v>
                </c:pt>
                <c:pt idx="7">
                  <c:v>6473.4</c:v>
                </c:pt>
                <c:pt idx="8">
                  <c:v>6866.3</c:v>
                </c:pt>
                <c:pt idx="9">
                  <c:v>6288.2</c:v>
                </c:pt>
                <c:pt idx="10">
                  <c:v>6513.9</c:v>
                </c:pt>
                <c:pt idx="11">
                  <c:v>6895.7</c:v>
                </c:pt>
                <c:pt idx="12">
                  <c:v>7770.7</c:v>
                </c:pt>
                <c:pt idx="13">
                  <c:v>6903.5</c:v>
                </c:pt>
                <c:pt idx="14">
                  <c:v>6642.5</c:v>
                </c:pt>
                <c:pt idx="15">
                  <c:v>7050.4</c:v>
                </c:pt>
                <c:pt idx="16">
                  <c:v>7407.2</c:v>
                </c:pt>
                <c:pt idx="17">
                  <c:v>4527.3</c:v>
                </c:pt>
                <c:pt idx="18">
                  <c:v>4628.2</c:v>
                </c:pt>
                <c:pt idx="19">
                  <c:v>4536.1000000000004</c:v>
                </c:pt>
                <c:pt idx="20">
                  <c:v>5017.3999999999996</c:v>
                </c:pt>
                <c:pt idx="21">
                  <c:v>4447.3999999999996</c:v>
                </c:pt>
                <c:pt idx="22">
                  <c:v>4502.1000000000004</c:v>
                </c:pt>
                <c:pt idx="23">
                  <c:v>4441.8</c:v>
                </c:pt>
                <c:pt idx="24">
                  <c:v>5495.8</c:v>
                </c:pt>
                <c:pt idx="25">
                  <c:v>4243.8999999999996</c:v>
                </c:pt>
                <c:pt idx="26">
                  <c:v>4022.3</c:v>
                </c:pt>
                <c:pt idx="27">
                  <c:v>4064.6</c:v>
                </c:pt>
                <c:pt idx="28">
                  <c:v>4955.5</c:v>
                </c:pt>
                <c:pt idx="29">
                  <c:v>4055.6</c:v>
                </c:pt>
                <c:pt idx="30">
                  <c:v>4738.6000000000004</c:v>
                </c:pt>
                <c:pt idx="31">
                  <c:v>4434.3999999999996</c:v>
                </c:pt>
                <c:pt idx="32">
                  <c:v>4762.5</c:v>
                </c:pt>
                <c:pt idx="33">
                  <c:v>3407.6</c:v>
                </c:pt>
                <c:pt idx="34">
                  <c:v>3804.6</c:v>
                </c:pt>
                <c:pt idx="35">
                  <c:v>3450.7</c:v>
                </c:pt>
                <c:pt idx="36">
                  <c:v>4052.5</c:v>
                </c:pt>
                <c:pt idx="37">
                  <c:v>3208</c:v>
                </c:pt>
                <c:pt idx="38">
                  <c:v>3243.3</c:v>
                </c:pt>
                <c:pt idx="39">
                  <c:v>3855.6</c:v>
                </c:pt>
                <c:pt idx="40">
                  <c:v>3844.4</c:v>
                </c:pt>
                <c:pt idx="41">
                  <c:v>3167</c:v>
                </c:pt>
                <c:pt idx="42">
                  <c:v>3289.6</c:v>
                </c:pt>
                <c:pt idx="43">
                  <c:v>3127.6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005976"/>
        <c:axId val="286362664"/>
      </c:areaChart>
      <c:catAx>
        <c:axId val="2900059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8636266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286362664"/>
        <c:scaling>
          <c:orientation val="minMax"/>
          <c:max val="9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90005976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3600760"/>
        <c:axId val="403601152"/>
      </c:lineChart>
      <c:catAx>
        <c:axId val="4036007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03601152"/>
        <c:crosses val="autoZero"/>
        <c:auto val="1"/>
        <c:lblAlgn val="ctr"/>
        <c:lblOffset val="100"/>
        <c:noMultiLvlLbl val="0"/>
      </c:catAx>
      <c:valAx>
        <c:axId val="40360115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36007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2042.1</c:v>
                </c:pt>
                <c:pt idx="2">
                  <c:v>3067.9</c:v>
                </c:pt>
                <c:pt idx="3">
                  <c:v>2070.8000000000002</c:v>
                </c:pt>
                <c:pt idx="4">
                  <c:v>3316.5</c:v>
                </c:pt>
                <c:pt idx="5">
                  <c:v>3419</c:v>
                </c:pt>
                <c:pt idx="6">
                  <c:v>2468.4</c:v>
                </c:pt>
                <c:pt idx="7">
                  <c:v>2450.3000000000002</c:v>
                </c:pt>
                <c:pt idx="8">
                  <c:v>3078.6</c:v>
                </c:pt>
                <c:pt idx="9">
                  <c:v>3167.7</c:v>
                </c:pt>
                <c:pt idx="10">
                  <c:v>4379.3999999999996</c:v>
                </c:pt>
                <c:pt idx="11">
                  <c:v>3025.7</c:v>
                </c:pt>
                <c:pt idx="12">
                  <c:v>3540.5</c:v>
                </c:pt>
                <c:pt idx="13">
                  <c:v>4095.8</c:v>
                </c:pt>
                <c:pt idx="14">
                  <c:v>3431.8</c:v>
                </c:pt>
                <c:pt idx="15">
                  <c:v>3959.9</c:v>
                </c:pt>
                <c:pt idx="16">
                  <c:v>1985.8</c:v>
                </c:pt>
                <c:pt idx="17">
                  <c:v>1665.6</c:v>
                </c:pt>
                <c:pt idx="18">
                  <c:v>1555</c:v>
                </c:pt>
                <c:pt idx="19">
                  <c:v>1785.4</c:v>
                </c:pt>
                <c:pt idx="20">
                  <c:v>2228.6</c:v>
                </c:pt>
                <c:pt idx="21">
                  <c:v>1938.6</c:v>
                </c:pt>
                <c:pt idx="22">
                  <c:v>2377.3000000000002</c:v>
                </c:pt>
                <c:pt idx="23">
                  <c:v>2180.5</c:v>
                </c:pt>
                <c:pt idx="24">
                  <c:v>2928.9</c:v>
                </c:pt>
                <c:pt idx="25">
                  <c:v>3051.3</c:v>
                </c:pt>
                <c:pt idx="26">
                  <c:v>3895.7</c:v>
                </c:pt>
                <c:pt idx="27">
                  <c:v>2927</c:v>
                </c:pt>
                <c:pt idx="28">
                  <c:v>3446.5</c:v>
                </c:pt>
                <c:pt idx="29">
                  <c:v>3253.6</c:v>
                </c:pt>
                <c:pt idx="30">
                  <c:v>3095.7</c:v>
                </c:pt>
                <c:pt idx="31">
                  <c:v>2831.6</c:v>
                </c:pt>
                <c:pt idx="32">
                  <c:v>3535.2</c:v>
                </c:pt>
                <c:pt idx="33">
                  <c:v>2838.3</c:v>
                </c:pt>
                <c:pt idx="34">
                  <c:v>3058.3</c:v>
                </c:pt>
                <c:pt idx="35">
                  <c:v>2863.1</c:v>
                </c:pt>
                <c:pt idx="36">
                  <c:v>2841.7</c:v>
                </c:pt>
                <c:pt idx="37">
                  <c:v>3480.9</c:v>
                </c:pt>
                <c:pt idx="38">
                  <c:v>3749.3</c:v>
                </c:pt>
                <c:pt idx="39">
                  <c:v>4368.5</c:v>
                </c:pt>
                <c:pt idx="40">
                  <c:v>3508.3</c:v>
                </c:pt>
                <c:pt idx="41">
                  <c:v>3170.1</c:v>
                </c:pt>
                <c:pt idx="42">
                  <c:v>5061</c:v>
                </c:pt>
                <c:pt idx="43">
                  <c:v>3900.1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1388.2</c:v>
                </c:pt>
                <c:pt idx="2">
                  <c:v>2400.8000000000002</c:v>
                </c:pt>
                <c:pt idx="3">
                  <c:v>1543.8</c:v>
                </c:pt>
                <c:pt idx="4">
                  <c:v>2364.4</c:v>
                </c:pt>
                <c:pt idx="5">
                  <c:v>2720.2</c:v>
                </c:pt>
                <c:pt idx="6">
                  <c:v>1759.8</c:v>
                </c:pt>
                <c:pt idx="7">
                  <c:v>1816.2</c:v>
                </c:pt>
                <c:pt idx="8">
                  <c:v>2376.6</c:v>
                </c:pt>
                <c:pt idx="9">
                  <c:v>2469.1999999999998</c:v>
                </c:pt>
                <c:pt idx="10">
                  <c:v>3657.9</c:v>
                </c:pt>
                <c:pt idx="11">
                  <c:v>2338.1</c:v>
                </c:pt>
                <c:pt idx="12">
                  <c:v>2762</c:v>
                </c:pt>
                <c:pt idx="13">
                  <c:v>3356.7</c:v>
                </c:pt>
                <c:pt idx="14">
                  <c:v>2675</c:v>
                </c:pt>
                <c:pt idx="15">
                  <c:v>3313.4</c:v>
                </c:pt>
                <c:pt idx="16">
                  <c:v>1445.4</c:v>
                </c:pt>
                <c:pt idx="17">
                  <c:v>1235.7</c:v>
                </c:pt>
                <c:pt idx="18">
                  <c:v>1113.4000000000001</c:v>
                </c:pt>
                <c:pt idx="19">
                  <c:v>1434.7</c:v>
                </c:pt>
                <c:pt idx="20">
                  <c:v>1730.4</c:v>
                </c:pt>
                <c:pt idx="21">
                  <c:v>1502.7</c:v>
                </c:pt>
                <c:pt idx="22">
                  <c:v>1845.9</c:v>
                </c:pt>
                <c:pt idx="23">
                  <c:v>1800.2</c:v>
                </c:pt>
                <c:pt idx="24">
                  <c:v>2134.1999999999998</c:v>
                </c:pt>
                <c:pt idx="25">
                  <c:v>2255.6999999999998</c:v>
                </c:pt>
                <c:pt idx="26">
                  <c:v>3058.7</c:v>
                </c:pt>
                <c:pt idx="27">
                  <c:v>2337.1</c:v>
                </c:pt>
                <c:pt idx="28">
                  <c:v>2716.8</c:v>
                </c:pt>
                <c:pt idx="29">
                  <c:v>2541.1</c:v>
                </c:pt>
                <c:pt idx="30">
                  <c:v>2395.8000000000002</c:v>
                </c:pt>
                <c:pt idx="31">
                  <c:v>2214.1999999999998</c:v>
                </c:pt>
                <c:pt idx="32">
                  <c:v>2865.3</c:v>
                </c:pt>
                <c:pt idx="33">
                  <c:v>2250.4</c:v>
                </c:pt>
                <c:pt idx="34">
                  <c:v>2297.3000000000002</c:v>
                </c:pt>
                <c:pt idx="35">
                  <c:v>2290.1999999999998</c:v>
                </c:pt>
                <c:pt idx="36">
                  <c:v>2207.5</c:v>
                </c:pt>
                <c:pt idx="37">
                  <c:v>2613.1999999999998</c:v>
                </c:pt>
                <c:pt idx="38">
                  <c:v>2779.4</c:v>
                </c:pt>
                <c:pt idx="39">
                  <c:v>3117.1</c:v>
                </c:pt>
                <c:pt idx="40">
                  <c:v>2705</c:v>
                </c:pt>
                <c:pt idx="41">
                  <c:v>2381.6999999999998</c:v>
                </c:pt>
                <c:pt idx="42">
                  <c:v>3970</c:v>
                </c:pt>
                <c:pt idx="43">
                  <c:v>3289.9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653.9</c:v>
                </c:pt>
                <c:pt idx="2">
                  <c:v>667</c:v>
                </c:pt>
                <c:pt idx="3">
                  <c:v>526.9</c:v>
                </c:pt>
                <c:pt idx="4">
                  <c:v>952</c:v>
                </c:pt>
                <c:pt idx="5">
                  <c:v>698.7</c:v>
                </c:pt>
                <c:pt idx="6">
                  <c:v>708.5</c:v>
                </c:pt>
                <c:pt idx="7">
                  <c:v>634.1</c:v>
                </c:pt>
                <c:pt idx="8">
                  <c:v>702</c:v>
                </c:pt>
                <c:pt idx="9">
                  <c:v>698.5</c:v>
                </c:pt>
                <c:pt idx="10">
                  <c:v>721.5</c:v>
                </c:pt>
                <c:pt idx="11">
                  <c:v>687.6</c:v>
                </c:pt>
                <c:pt idx="12">
                  <c:v>778.4</c:v>
                </c:pt>
                <c:pt idx="13">
                  <c:v>739.1</c:v>
                </c:pt>
                <c:pt idx="14">
                  <c:v>756.8</c:v>
                </c:pt>
                <c:pt idx="15">
                  <c:v>646.5</c:v>
                </c:pt>
                <c:pt idx="16">
                  <c:v>540.4</c:v>
                </c:pt>
                <c:pt idx="17">
                  <c:v>429.9</c:v>
                </c:pt>
                <c:pt idx="18">
                  <c:v>441.6</c:v>
                </c:pt>
                <c:pt idx="19">
                  <c:v>350.7</c:v>
                </c:pt>
                <c:pt idx="20">
                  <c:v>498.3</c:v>
                </c:pt>
                <c:pt idx="21">
                  <c:v>435.9</c:v>
                </c:pt>
                <c:pt idx="22">
                  <c:v>531.4</c:v>
                </c:pt>
                <c:pt idx="23">
                  <c:v>380.3</c:v>
                </c:pt>
                <c:pt idx="24">
                  <c:v>794.6</c:v>
                </c:pt>
                <c:pt idx="25">
                  <c:v>795.6</c:v>
                </c:pt>
                <c:pt idx="26">
                  <c:v>837</c:v>
                </c:pt>
                <c:pt idx="27">
                  <c:v>589.9</c:v>
                </c:pt>
                <c:pt idx="28">
                  <c:v>729.8</c:v>
                </c:pt>
                <c:pt idx="29">
                  <c:v>712.5</c:v>
                </c:pt>
                <c:pt idx="30">
                  <c:v>699.9</c:v>
                </c:pt>
                <c:pt idx="31">
                  <c:v>617.5</c:v>
                </c:pt>
                <c:pt idx="32">
                  <c:v>669.9</c:v>
                </c:pt>
                <c:pt idx="33">
                  <c:v>587.9</c:v>
                </c:pt>
                <c:pt idx="34">
                  <c:v>761.1</c:v>
                </c:pt>
                <c:pt idx="35">
                  <c:v>572.79999999999995</c:v>
                </c:pt>
                <c:pt idx="36">
                  <c:v>634.20000000000005</c:v>
                </c:pt>
                <c:pt idx="37">
                  <c:v>867.7</c:v>
                </c:pt>
                <c:pt idx="38">
                  <c:v>969.9</c:v>
                </c:pt>
                <c:pt idx="39">
                  <c:v>1251.3</c:v>
                </c:pt>
                <c:pt idx="40">
                  <c:v>803.3</c:v>
                </c:pt>
                <c:pt idx="41">
                  <c:v>788.5</c:v>
                </c:pt>
                <c:pt idx="42">
                  <c:v>1091</c:v>
                </c:pt>
                <c:pt idx="43">
                  <c:v>610.20000000000005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3601936"/>
        <c:axId val="403602328"/>
      </c:lineChart>
      <c:catAx>
        <c:axId val="40360193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3602328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03602328"/>
        <c:scaling>
          <c:orientation val="minMax"/>
          <c:max val="5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03601936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30.10.2015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30.10.2015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  <p:hf hdr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5871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30.10.2015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6156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30.10.2015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5185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1274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849367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14665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244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5576427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5766336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7399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07097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75499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9351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813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6023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69500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266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30.10.2015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79385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98526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602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  <p:hf hdr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30.10.2015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44989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30.10.2015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93703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09536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2639805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88511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502174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889296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251766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5339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107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  <p:hf hdr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08138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6913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2769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7350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6824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50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27.7.2015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4112"/>
      </p:ext>
    </p:extLst>
  </p:cSld>
  <p:clrMapOvr>
    <a:masterClrMapping/>
  </p:clrMapOvr>
  <p:transition spd="med">
    <p:fade/>
  </p:transition>
  <p:hf hdr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46242"/>
      </p:ext>
    </p:extLst>
  </p:cSld>
  <p:clrMapOvr>
    <a:masterClrMapping/>
  </p:clrMapOvr>
  <p:transition spd="med">
    <p:fade/>
  </p:transition>
  <p:hf hdr="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38796"/>
      </p:ext>
    </p:extLst>
  </p:cSld>
  <p:clrMapOvr>
    <a:masterClrMapping/>
  </p:clrMapOvr>
  <p:transition spd="med">
    <p:fade/>
  </p:transition>
  <p:hf hdr="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27.7.2015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3072"/>
      </p:ext>
    </p:extLst>
  </p:cSld>
  <p:clrMapOvr>
    <a:masterClrMapping/>
  </p:clrMapOvr>
  <p:transition spd="med">
    <p:fade/>
  </p:transition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  <p:hf hdr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27.7.2015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84590"/>
      </p:ext>
    </p:extLst>
  </p:cSld>
  <p:clrMapOvr>
    <a:masterClrMapping/>
  </p:clrMapOvr>
  <p:transition spd="med">
    <p:fade/>
  </p:transition>
  <p:hf hdr="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27.7.2015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9708"/>
      </p:ext>
    </p:extLst>
  </p:cSld>
  <p:clrMapOvr>
    <a:masterClrMapping/>
  </p:clrMapOvr>
  <p:transition spd="med">
    <p:fade/>
  </p:transition>
  <p:hf hdr="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241174"/>
      </p:ext>
    </p:extLst>
  </p:cSld>
  <p:clrMapOvr>
    <a:masterClrMapping/>
  </p:clrMapOvr>
  <p:transition spd="med">
    <p:fade/>
  </p:transition>
  <p:hf hdr="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7672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31513"/>
      </p:ext>
    </p:extLst>
  </p:cSld>
  <p:clrMapOvr>
    <a:masterClrMapping/>
  </p:clrMapOvr>
  <p:transition spd="med">
    <p:fade/>
  </p:transition>
  <p:hf hdr="0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501487"/>
      </p:ext>
    </p:extLst>
  </p:cSld>
  <p:clrMapOvr>
    <a:masterClrMapping/>
  </p:clrMapOvr>
  <p:transition spd="med">
    <p:fade/>
  </p:transition>
  <p:hf hdr="0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1003439"/>
      </p:ext>
    </p:extLst>
  </p:cSld>
  <p:clrMapOvr>
    <a:masterClrMapping/>
  </p:clrMapOvr>
  <p:transition spd="med">
    <p:fade/>
  </p:transition>
  <p:hf hdr="0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92343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521828"/>
      </p:ext>
    </p:extLst>
  </p:cSld>
  <p:clrMapOvr>
    <a:masterClrMapping/>
  </p:clrMapOvr>
  <p:transition spd="med">
    <p:fade/>
  </p:transition>
  <p:hf hdr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32713"/>
      </p:ext>
    </p:extLst>
  </p:cSld>
  <p:clrMapOvr>
    <a:masterClrMapping/>
  </p:clrMapOvr>
  <p:transition spd="med">
    <p:fade/>
  </p:transition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65" y="3964786"/>
            <a:ext cx="6468367" cy="1233596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74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1418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9550" cy="691197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>
                <a:solidFill>
                  <a:srgbClr val="FFFFFF"/>
                </a:solidFill>
              </a:rPr>
              <a:pPr/>
              <a:t>30.10.2015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6" y="6295159"/>
            <a:ext cx="2257537" cy="40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448268" y="1713594"/>
            <a:ext cx="6452164" cy="2105592"/>
          </a:xfrm>
        </p:spPr>
        <p:txBody>
          <a:bodyPr/>
          <a:lstStyle>
            <a:lvl1pPr>
              <a:defRPr sz="3628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9904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3206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66434" y="1714194"/>
            <a:ext cx="4633638" cy="4642646"/>
          </a:xfrm>
        </p:spPr>
        <p:txBody>
          <a:bodyPr/>
          <a:lstStyle>
            <a:lvl1pPr>
              <a:defRPr sz="2016"/>
            </a:lvl1pPr>
            <a:lvl2pPr>
              <a:defRPr sz="1814"/>
            </a:lvl2pPr>
            <a:lvl3pPr>
              <a:defRPr sz="1814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8698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23351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856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58764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100163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2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30.7.2015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82576"/>
      </p:ext>
    </p:extLst>
  </p:cSld>
  <p:clrMapOvr>
    <a:masterClrMapping/>
  </p:clrMapOvr>
  <p:transition spd="med">
    <p:fade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7026"/>
      </p:ext>
    </p:extLst>
  </p:cSld>
  <p:clrMapOvr>
    <a:masterClrMapping/>
  </p:clrMapOvr>
  <p:transition spd="med">
    <p:fade/>
  </p:transition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35648"/>
      </p:ext>
    </p:extLst>
  </p:cSld>
  <p:clrMapOvr>
    <a:masterClrMapping/>
  </p:clrMapOvr>
  <p:transition spd="med">
    <p:fade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30.7.2015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49835"/>
      </p:ext>
    </p:extLst>
  </p:cSld>
  <p:clrMapOvr>
    <a:masterClrMapping/>
  </p:clrMapOvr>
  <p:transition spd="med">
    <p:fade/>
  </p:transition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30.7.2015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33488"/>
      </p:ext>
    </p:extLst>
  </p:cSld>
  <p:clrMapOvr>
    <a:masterClrMapping/>
  </p:clrMapOvr>
  <p:transition spd="med">
    <p:fade/>
  </p:transition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30.7.2015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37070"/>
      </p:ext>
    </p:extLst>
  </p:cSld>
  <p:clrMapOvr>
    <a:masterClrMapping/>
  </p:clrMapOvr>
  <p:transition spd="med">
    <p:fade/>
  </p:transition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473848"/>
      </p:ext>
    </p:extLst>
  </p:cSld>
  <p:clrMapOvr>
    <a:masterClrMapping/>
  </p:clrMapOvr>
  <p:transition spd="med">
    <p:fade/>
  </p:transition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92948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58992"/>
      </p:ext>
    </p:extLst>
  </p:cSld>
  <p:clrMapOvr>
    <a:masterClrMapping/>
  </p:clrMapOvr>
  <p:transition spd="med">
    <p:fade/>
  </p:transition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1218568"/>
      </p:ext>
    </p:extLst>
  </p:cSld>
  <p:clrMapOvr>
    <a:masterClrMapping/>
  </p:clrMapOvr>
  <p:transition spd="med">
    <p:fade/>
  </p:transition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1818341"/>
      </p:ext>
    </p:extLst>
  </p:cSld>
  <p:clrMapOvr>
    <a:masterClrMapping/>
  </p:clrMapOvr>
  <p:transition spd="med">
    <p:fade/>
  </p:transition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938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50392"/>
      </p:ext>
    </p:extLst>
  </p:cSld>
  <p:clrMapOvr>
    <a:masterClrMapping/>
  </p:clrMapOvr>
  <p:transition spd="med">
    <p:fade/>
  </p:transition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88552"/>
      </p:ext>
    </p:extLst>
  </p:cSld>
  <p:clrMapOvr>
    <a:masterClrMapping/>
  </p:clrMapOvr>
  <p:transition spd="med">
    <p:fade/>
  </p:transition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8250297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339382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088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54866"/>
      </p:ext>
    </p:extLst>
  </p:cSld>
  <p:clrMapOvr>
    <a:masterClrMapping/>
  </p:clrMapOvr>
  <p:transition spd="med">
    <p:fade/>
  </p:transition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52230"/>
      </p:ext>
    </p:extLst>
  </p:cSld>
  <p:clrMapOvr>
    <a:masterClrMapping/>
  </p:clrMapOvr>
  <p:transition spd="med">
    <p:fade/>
  </p:transition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35859"/>
      </p:ext>
    </p:extLst>
  </p:cSld>
  <p:clrMapOvr>
    <a:masterClrMapping/>
  </p:clrMapOvr>
  <p:transition spd="med">
    <p:fade/>
  </p:transition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26658"/>
      </p:ext>
    </p:extLst>
  </p:cSld>
  <p:clrMapOvr>
    <a:masterClrMapping/>
  </p:clrMapOvr>
  <p:transition spd="med">
    <p:fade/>
  </p:transition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07977"/>
      </p:ext>
    </p:extLst>
  </p:cSld>
  <p:clrMapOvr>
    <a:masterClrMapping/>
  </p:clrMapOvr>
  <p:transition spd="med">
    <p:fade/>
  </p:transition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83712"/>
      </p:ext>
    </p:extLst>
  </p:cSld>
  <p:clrMapOvr>
    <a:masterClrMapping/>
  </p:clrMapOvr>
  <p:transition spd="med">
    <p:fade/>
  </p:transition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16077474"/>
      </p:ext>
    </p:extLst>
  </p:cSld>
  <p:clrMapOvr>
    <a:masterClrMapping/>
  </p:clrMapOvr>
  <p:transition spd="med">
    <p:fade/>
  </p:transition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317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23769"/>
      </p:ext>
    </p:extLst>
  </p:cSld>
  <p:clrMapOvr>
    <a:masterClrMapping/>
  </p:clrMapOvr>
  <p:transition spd="med">
    <p:fade/>
  </p:transition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9850548"/>
      </p:ext>
    </p:extLst>
  </p:cSld>
  <p:clrMapOvr>
    <a:masterClrMapping/>
  </p:clrMapOvr>
  <p:transition spd="med">
    <p:fade/>
  </p:transition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626597"/>
      </p:ext>
    </p:extLst>
  </p:cSld>
  <p:clrMapOvr>
    <a:masterClrMapping/>
  </p:clrMapOvr>
  <p:transition spd="med">
    <p:fade/>
  </p:transition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1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7737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17601"/>
      </p:ext>
    </p:extLst>
  </p:cSld>
  <p:clrMapOvr>
    <a:masterClrMapping/>
  </p:clrMapOvr>
  <p:transition spd="med">
    <p:fade/>
  </p:transition>
  <p:hf hdr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74696"/>
      </p:ext>
    </p:extLst>
  </p:cSld>
  <p:clrMapOvr>
    <a:masterClrMapping/>
  </p:clrMapOvr>
  <p:transition spd="med">
    <p:fade/>
  </p:transition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021535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8" y="287637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1" y="2664000"/>
            <a:ext cx="4175999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78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05534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4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99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4" y="4464102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1778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853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30.10.2015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12394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81618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7D001B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17170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00296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9620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 spc="-133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>
                <a:solidFill>
                  <a:srgbClr val="F04B0D"/>
                </a:solidFill>
              </a:rPr>
              <a:pPr/>
              <a:t>30.10.2015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accent4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12394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5648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>
                <a:solidFill>
                  <a:srgbClr val="FFFFFF"/>
                </a:solidFill>
              </a:rPr>
              <a:pPr/>
              <a:t>30.10.2015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bg1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12394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13775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7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2666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rgbClr val="FFFFFF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/>
              <a:pPr defTabSz="812394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8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928697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6478748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6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6886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2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6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4"/>
            <a:ext cx="4605784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6"/>
            <a:ext cx="4608959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6" y="1727204"/>
            <a:ext cx="4608960" cy="360188"/>
          </a:xfrm>
        </p:spPr>
        <p:txBody>
          <a:bodyPr anchor="t" anchorCtr="0"/>
          <a:lstStyle>
            <a:lvl1pPr marL="0" indent="0">
              <a:buNone/>
              <a:defRPr sz="1600" b="0">
                <a:solidFill>
                  <a:srgbClr val="008CD9"/>
                </a:solidFill>
              </a:defRPr>
            </a:lvl1pPr>
            <a:lvl2pPr marL="406197" indent="0">
              <a:buNone/>
              <a:defRPr sz="1867" b="1"/>
            </a:lvl2pPr>
            <a:lvl3pPr marL="812394" indent="0">
              <a:buNone/>
              <a:defRPr sz="1600" b="1"/>
            </a:lvl3pPr>
            <a:lvl4pPr marL="1218591" indent="0">
              <a:buNone/>
              <a:defRPr sz="1422" b="1"/>
            </a:lvl4pPr>
            <a:lvl5pPr marL="1624788" indent="0">
              <a:buNone/>
              <a:defRPr sz="1422" b="1"/>
            </a:lvl5pPr>
            <a:lvl6pPr marL="2030985" indent="0">
              <a:buNone/>
              <a:defRPr sz="1422" b="1"/>
            </a:lvl6pPr>
            <a:lvl7pPr marL="2437181" indent="0">
              <a:buNone/>
              <a:defRPr sz="1422" b="1"/>
            </a:lvl7pPr>
            <a:lvl8pPr marL="2843379" indent="0">
              <a:buNone/>
              <a:defRPr sz="1422" b="1"/>
            </a:lvl8pPr>
            <a:lvl9pPr marL="3249576" indent="0">
              <a:buNone/>
              <a:defRPr sz="1422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6" y="2231856"/>
            <a:ext cx="4608960" cy="3816524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22"/>
            </a:lvl3pPr>
            <a:lvl4pPr>
              <a:defRPr sz="1245"/>
            </a:lvl4pPr>
            <a:lvl5pPr>
              <a:defRPr sz="1245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52704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3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4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6" y="1583780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775549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71562690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1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4" y="287636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609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6" y="143620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716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6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36948" indent="-236948">
              <a:lnSpc>
                <a:spcPct val="110000"/>
              </a:lnSpc>
              <a:spcAft>
                <a:spcPts val="177"/>
              </a:spcAft>
              <a:defRPr sz="1066"/>
            </a:lvl1pPr>
            <a:lvl2pPr marL="479539" indent="-242589">
              <a:lnSpc>
                <a:spcPct val="110000"/>
              </a:lnSpc>
              <a:spcAft>
                <a:spcPts val="177"/>
              </a:spcAft>
              <a:defRPr sz="978"/>
            </a:lvl2pPr>
            <a:lvl3pPr marL="716486" indent="-236948">
              <a:lnSpc>
                <a:spcPct val="110000"/>
              </a:lnSpc>
              <a:spcAft>
                <a:spcPts val="177"/>
              </a:spcAft>
              <a:defRPr sz="978"/>
            </a:lvl3pPr>
            <a:lvl4pPr marL="952024" indent="-235537">
              <a:lnSpc>
                <a:spcPct val="110000"/>
              </a:lnSpc>
              <a:spcAft>
                <a:spcPts val="177"/>
              </a:spcAft>
              <a:defRPr sz="889"/>
            </a:lvl4pPr>
            <a:lvl5pPr marL="1196026" indent="-244000">
              <a:lnSpc>
                <a:spcPct val="110000"/>
              </a:lnSpc>
              <a:spcAft>
                <a:spcPts val="177"/>
              </a:spcAft>
              <a:defRPr sz="889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1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66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1999"/>
            <a:ext cx="9504000" cy="504000"/>
          </a:xfr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8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943938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7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201" tIns="36100" rIns="72201" bIns="36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22028"/>
            <a:endParaRPr lang="fi-FI" sz="1422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5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8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9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5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5433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2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3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12394"/>
            <a:fld id="{70F4AB75-33E6-404A-A04E-652A411B65AD}" type="slidenum">
              <a:rPr lang="fi-FI" smtClean="0">
                <a:solidFill>
                  <a:srgbClr val="002664"/>
                </a:solidFill>
              </a:rPr>
              <a:pPr defTabSz="81239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1" y="6431553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8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6124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2930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164796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4272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683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13.8.2015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9303"/>
      </p:ext>
    </p:extLst>
  </p:cSld>
  <p:clrMapOvr>
    <a:masterClrMapping/>
  </p:clrMapOvr>
  <p:transition spd="med">
    <p:fade/>
  </p:transition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730978"/>
      </p:ext>
    </p:extLst>
  </p:cSld>
  <p:clrMapOvr>
    <a:masterClrMapping/>
  </p:clrMapOvr>
  <p:transition spd="med">
    <p:fade/>
  </p:transition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35715"/>
      </p:ext>
    </p:extLst>
  </p:cSld>
  <p:clrMapOvr>
    <a:masterClrMapping/>
  </p:clrMapOvr>
  <p:transition spd="med">
    <p:fade/>
  </p:transition>
  <p:hf hd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13.8.2015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16631"/>
      </p:ext>
    </p:extLst>
  </p:cSld>
  <p:clrMapOvr>
    <a:masterClrMapping/>
  </p:clrMapOvr>
  <p:transition spd="med">
    <p:fade/>
  </p:transition>
  <p:hf hd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13.8.2015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56925"/>
      </p:ext>
    </p:extLst>
  </p:cSld>
  <p:clrMapOvr>
    <a:masterClrMapping/>
  </p:clrMapOvr>
  <p:transition spd="med">
    <p:fade/>
  </p:transition>
  <p:hf hd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13.8.2015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25294"/>
      </p:ext>
    </p:extLst>
  </p:cSld>
  <p:clrMapOvr>
    <a:masterClrMapping/>
  </p:clrMapOvr>
  <p:transition spd="med">
    <p:fade/>
  </p:transition>
  <p:hf hd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7041039"/>
      </p:ext>
    </p:extLst>
  </p:cSld>
  <p:clrMapOvr>
    <a:masterClrMapping/>
  </p:clrMapOvr>
  <p:transition spd="med">
    <p:fade/>
  </p:transition>
  <p:hf hd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485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41790"/>
      </p:ext>
    </p:extLst>
  </p:cSld>
  <p:clrMapOvr>
    <a:masterClrMapping/>
  </p:clrMapOvr>
  <p:transition spd="med">
    <p:fade/>
  </p:transition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8919217"/>
      </p:ext>
    </p:extLst>
  </p:cSld>
  <p:clrMapOvr>
    <a:masterClrMapping/>
  </p:clrMapOvr>
  <p:transition spd="med">
    <p:fade/>
  </p:transition>
  <p:hf hd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6908632"/>
      </p:ext>
    </p:extLst>
  </p:cSld>
  <p:clrMapOvr>
    <a:masterClrMapping/>
  </p:clrMapOvr>
  <p:transition spd="med">
    <p:fade/>
  </p:transition>
  <p:hf hd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2441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80170"/>
      </p:ext>
    </p:extLst>
  </p:cSld>
  <p:clrMapOvr>
    <a:masterClrMapping/>
  </p:clrMapOvr>
  <p:transition spd="med">
    <p:fade/>
  </p:transition>
  <p:hf hd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90792"/>
      </p:ext>
    </p:extLst>
  </p:cSld>
  <p:clrMapOvr>
    <a:masterClrMapping/>
  </p:clrMapOvr>
  <p:transition spd="med">
    <p:fade/>
  </p:transition>
  <p:hf hd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5385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0900968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015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>
                <a:solidFill>
                  <a:srgbClr val="002964"/>
                </a:solidFill>
              </a:rPr>
              <a:pPr/>
              <a:t>30.10.2015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616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pPr/>
              <a:t>30.10.2015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2965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16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heme" Target="../theme/theme8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19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1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4.xml"/><Relationship Id="rId16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12.6.2015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6" r:id="rId18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432065" y="43540"/>
            <a:ext cx="9487730" cy="10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2065" y="1133596"/>
            <a:ext cx="9487730" cy="500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28002" y="6576700"/>
            <a:ext cx="2939783" cy="21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>
                <a:ea typeface="ＭＳ Ｐゴシック" pitchFamily="34" charset="-128"/>
              </a:defRPr>
            </a:lvl1pPr>
          </a:lstStyle>
          <a:p>
            <a:pPr defTabSz="921624"/>
            <a:fld id="{398A0912-61A8-484E-8D9A-222014D36B08}" type="datetime1">
              <a:rPr lang="fi-FI" smtClean="0">
                <a:solidFill>
                  <a:srgbClr val="002664"/>
                </a:solidFill>
              </a:rPr>
              <a:pPr defTabSz="921624"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67786" y="6575976"/>
            <a:ext cx="653498" cy="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6" b="1">
                <a:ea typeface="ＭＳ Ｐゴシック" pitchFamily="34" charset="-128"/>
              </a:defRPr>
            </a:lvl1pPr>
          </a:lstStyle>
          <a:p>
            <a:pPr defTabSz="921624"/>
            <a:fld id="{FBA09BF7-F69F-4822-99D2-1243ADB2C61E}" type="slidenum">
              <a:rPr lang="fi-FI" smtClean="0">
                <a:solidFill>
                  <a:srgbClr val="002664"/>
                </a:solidFill>
              </a:rPr>
              <a:pPr defTabSz="921624"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448549" y="6576701"/>
            <a:ext cx="5103116" cy="217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21624"/>
            <a:endParaRPr lang="fi-FI" sz="806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60812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21624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82436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43248" algn="l" rtl="0" eaLnBrk="1" fontAlgn="base" hangingPunct="1">
        <a:spcBef>
          <a:spcPct val="0"/>
        </a:spcBef>
        <a:spcAft>
          <a:spcPct val="0"/>
        </a:spcAft>
        <a:defRPr sz="3225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3608" indent="-27360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16">
          <a:solidFill>
            <a:schemeClr val="tx1"/>
          </a:solidFill>
          <a:latin typeface="+mn-lt"/>
          <a:ea typeface="+mn-ea"/>
          <a:cs typeface="+mn-cs"/>
        </a:defRPr>
      </a:lvl1pPr>
      <a:lvl2pPr marL="537614" indent="-262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1122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83228" indent="-2704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56835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17647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78459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39271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200083" indent="-272007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812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624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436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3248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4059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871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683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6495" algn="l" defTabSz="921624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328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  <p:sldLayoutId id="2147484081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8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  <p:sldLayoutId id="2147484094" r:id="rId12"/>
    <p:sldLayoutId id="2147484095" r:id="rId13"/>
    <p:sldLayoutId id="2147484096" r:id="rId14"/>
    <p:sldLayoutId id="2147484097" r:id="rId15"/>
    <p:sldLayoutId id="2147484098" r:id="rId16"/>
    <p:sldLayoutId id="2147484099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4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33" spc="-35" baseline="0">
                <a:solidFill>
                  <a:schemeClr val="tx2"/>
                </a:solidFill>
              </a:defRPr>
            </a:lvl1pPr>
          </a:lstStyle>
          <a:p>
            <a:pPr defTabSz="812394"/>
            <a:fld id="{ED51988E-913A-4570-8714-51FE9431EF4C}" type="datetime1">
              <a:rPr lang="fi-FI" smtClean="0">
                <a:solidFill>
                  <a:srgbClr val="B1BEB9"/>
                </a:solidFill>
              </a:rPr>
              <a:pPr defTabSz="812394"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  <p:sldLayoutId id="2147484117" r:id="rId17"/>
    <p:sldLayoutId id="2147484118" r:id="rId18"/>
    <p:sldLayoutId id="2147484119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812394" rtl="0" eaLnBrk="1" latinLnBrk="0" hangingPunct="1">
        <a:lnSpc>
          <a:spcPct val="95000"/>
        </a:lnSpc>
        <a:spcBef>
          <a:spcPct val="0"/>
        </a:spcBef>
        <a:buNone/>
        <a:defRPr sz="2666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342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867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34683" indent="-317342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600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52024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422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77828" indent="-325805" algn="l" defTabSz="812394" rtl="0" eaLnBrk="1" latinLnBrk="0" hangingPunct="1">
        <a:spcBef>
          <a:spcPts val="0"/>
        </a:spcBef>
        <a:spcAft>
          <a:spcPts val="533"/>
        </a:spcAft>
        <a:buFont typeface="Arial" pitchFamily="34" charset="0"/>
        <a:buChar char="–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95168" indent="-317342" algn="l" defTabSz="812394" rtl="0" eaLnBrk="1" latinLnBrk="0" hangingPunct="1">
        <a:spcBef>
          <a:spcPts val="0"/>
        </a:spcBef>
        <a:spcAft>
          <a:spcPts val="533"/>
        </a:spcAft>
        <a:buClr>
          <a:schemeClr val="accent3"/>
        </a:buClr>
        <a:buFont typeface="Wingdings" pitchFamily="2" charset="2"/>
        <a:buChar char="§"/>
        <a:defRPr sz="124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34084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640281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046477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452673" indent="-203100" algn="l" defTabSz="812394" rtl="0" eaLnBrk="1" latinLnBrk="0" hangingPunct="1">
        <a:spcBef>
          <a:spcPct val="20000"/>
        </a:spcBef>
        <a:buFont typeface="Arial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197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394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59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4788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0985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7181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3379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9576" algn="l" defTabSz="8123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65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3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  <p:sldLayoutId id="2147484150" r:id="rId12"/>
    <p:sldLayoutId id="2147484151" r:id="rId13"/>
    <p:sldLayoutId id="2147484152" r:id="rId14"/>
    <p:sldLayoutId id="2147484153" r:id="rId15"/>
    <p:sldLayoutId id="2147484154" r:id="rId16"/>
    <p:sldLayoutId id="2147484155" r:id="rId17"/>
    <p:sldLayoutId id="2147484156" r:id="rId18"/>
    <p:sldLayoutId id="2147484157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0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  <p:sldLayoutId id="2147484170" r:id="rId12"/>
    <p:sldLayoutId id="2147484171" r:id="rId13"/>
    <p:sldLayoutId id="2147484172" r:id="rId14"/>
    <p:sldLayoutId id="2147484173" r:id="rId15"/>
    <p:sldLayoutId id="2147484174" r:id="rId16"/>
    <p:sldLayoutId id="2147484175" r:id="rId17"/>
    <p:sldLayoutId id="2147484176" r:id="rId18"/>
    <p:sldLayoutId id="2147484177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27.7.2015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2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90" r:id="rId12"/>
    <p:sldLayoutId id="2147484191" r:id="rId13"/>
    <p:sldLayoutId id="2147484192" r:id="rId14"/>
    <p:sldLayoutId id="2147484193" r:id="rId15"/>
    <p:sldLayoutId id="2147484194" r:id="rId16"/>
    <p:sldLayoutId id="2147484195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chart" Target="../charts/chart18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13.8.2015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Bruttokansantuote on kasvanut Länsi-Euroopassa ja USA:ssa, mutta ei Suomessa</a:t>
            </a: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510461" y="6479939"/>
            <a:ext cx="15841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 err="1" smtClean="0">
                <a:solidFill>
                  <a:srgbClr val="002964"/>
                </a:solidFill>
              </a:rPr>
              <a:t>Macrobond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824567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110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071202"/>
              </p:ext>
            </p:extLst>
          </p:nvPr>
        </p:nvGraphicFramePr>
        <p:xfrm>
          <a:off x="360240" y="1714194"/>
          <a:ext cx="9577662" cy="35419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56983" y="2952353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433361"/>
              </p:ext>
            </p:extLst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 </a:t>
                      </a:r>
                      <a:r>
                        <a:rPr lang="en-GB" sz="1100" b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30.9.2015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208727"/>
              </p:ext>
            </p:extLst>
          </p:nvPr>
        </p:nvGraphicFramePr>
        <p:xfrm>
          <a:off x="1155368" y="5153218"/>
          <a:ext cx="7197761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1016"/>
                <a:gridCol w="614237"/>
                <a:gridCol w="672153"/>
                <a:gridCol w="711868"/>
                <a:gridCol w="632770"/>
                <a:gridCol w="632770"/>
                <a:gridCol w="632770"/>
                <a:gridCol w="711868"/>
                <a:gridCol w="632770"/>
                <a:gridCol w="632770"/>
                <a:gridCol w="632769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71973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11</a:t>
            </a:fld>
            <a:endParaRPr lang="fi-FI" dirty="0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97431"/>
              </p:ext>
            </p:extLst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920861"/>
              </p:ext>
            </p:extLst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869208"/>
              </p:ext>
            </p:extLst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20707"/>
              </p:ext>
            </p:extLst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8068855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12</a:t>
            </a:fld>
            <a:endParaRPr lang="fi-FI" dirty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78247"/>
              </p:ext>
            </p:extLst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056983" y="2175167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328322"/>
              </p:ext>
            </p:extLst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30.9.2015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53040"/>
              </p:ext>
            </p:extLst>
          </p:nvPr>
        </p:nvGraphicFramePr>
        <p:xfrm>
          <a:off x="1224336" y="5147526"/>
          <a:ext cx="7056782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5"/>
                <a:gridCol w="676773"/>
                <a:gridCol w="620378"/>
                <a:gridCol w="697922"/>
                <a:gridCol w="620378"/>
                <a:gridCol w="697922"/>
                <a:gridCol w="620378"/>
                <a:gridCol w="620378"/>
                <a:gridCol w="620378"/>
                <a:gridCol w="620378"/>
                <a:gridCol w="620372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929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1588172"/>
              </p:ext>
            </p:extLst>
          </p:nvPr>
        </p:nvGraphicFramePr>
        <p:xfrm>
          <a:off x="431800" y="1727200"/>
          <a:ext cx="9502775" cy="4453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13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67228" eaLnBrk="0" hangingPunct="0"/>
            <a:r>
              <a:rPr lang="fi-FI" kern="1200" dirty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Metallien jalostuksen liikevaihto </a:t>
            </a:r>
            <a:r>
              <a:rPr lang="fi-FI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Suomessa</a:t>
            </a:r>
            <a:endParaRPr lang="fi-FI" dirty="0"/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613009"/>
              </p:ext>
            </p:extLst>
          </p:nvPr>
        </p:nvGraphicFramePr>
        <p:xfrm>
          <a:off x="860013" y="5832250"/>
          <a:ext cx="8824387" cy="3080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  <a:gridCol w="802217"/>
              </a:tblGrid>
              <a:tr h="308041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464695" y="1651346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smtClean="0">
                <a:solidFill>
                  <a:srgbClr val="002664"/>
                </a:solidFill>
              </a:rPr>
              <a:t>Muutos: 1-7,2015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1-7,2014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1368351" y="6330537"/>
            <a:ext cx="6531176" cy="44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Kausipuhdistettu liikevaihdon arvoindeksi, viimeisin tieto 7/2015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Tilastokeskus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8929191" y="2807915"/>
            <a:ext cx="887032" cy="3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13" b="1" dirty="0" smtClean="0">
                <a:solidFill>
                  <a:srgbClr val="0070C0"/>
                </a:solidFill>
                <a:ea typeface="ＭＳ Ｐゴシック" pitchFamily="-128" charset="-128"/>
              </a:rPr>
              <a:t>+8 %</a:t>
            </a:r>
            <a:endParaRPr lang="fi-FI" sz="1613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4855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456851"/>
              </p:ext>
            </p:extLst>
          </p:nvPr>
        </p:nvGraphicFramePr>
        <p:xfrm>
          <a:off x="360240" y="1727200"/>
          <a:ext cx="9574336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FC727C5-036D-420D-BE20-867D7AF3BD93}" type="datetime1">
              <a:rPr lang="fi-FI" smtClean="0">
                <a:solidFill>
                  <a:srgbClr val="002664"/>
                </a:solidFill>
              </a:rPr>
              <a:pPr/>
              <a:t>30.10.2015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14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Metallien jalostuksen tuotannon määrä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Suomessa</a:t>
            </a:r>
            <a:endParaRPr lang="fi-FI" sz="2016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930706"/>
              </p:ext>
            </p:extLst>
          </p:nvPr>
        </p:nvGraphicFramePr>
        <p:xfrm>
          <a:off x="860013" y="5904259"/>
          <a:ext cx="8861259" cy="2918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  <a:gridCol w="805569"/>
              </a:tblGrid>
              <a:tr h="291839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536703" y="1647984"/>
            <a:ext cx="5263356" cy="31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6535" tIns="48268" rIns="96535" bIns="48268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11" dirty="0" smtClean="0">
                <a:solidFill>
                  <a:srgbClr val="002664"/>
                </a:solidFill>
              </a:rPr>
              <a:t>Muutos: 1-8,2015 </a:t>
            </a:r>
            <a:r>
              <a:rPr lang="fi-FI" sz="1411" dirty="0">
                <a:solidFill>
                  <a:srgbClr val="002664"/>
                </a:solidFill>
              </a:rPr>
              <a:t>/ </a:t>
            </a:r>
            <a:r>
              <a:rPr lang="fi-FI" sz="1411" dirty="0" smtClean="0">
                <a:solidFill>
                  <a:srgbClr val="002664"/>
                </a:solidFill>
              </a:rPr>
              <a:t>1-8,2014</a:t>
            </a:r>
            <a:r>
              <a:rPr lang="fi-FI" sz="1411" dirty="0">
                <a:solidFill>
                  <a:srgbClr val="002664"/>
                </a:solidFill>
              </a:rPr>
              <a:t>, %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163261" y="3335135"/>
            <a:ext cx="636798" cy="32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142" tIns="36283" rIns="18142" bIns="36283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1" dirty="0" smtClean="0">
                <a:solidFill>
                  <a:srgbClr val="D95E16"/>
                </a:solidFill>
              </a:rPr>
              <a:t>-2 </a:t>
            </a:r>
            <a:r>
              <a:rPr lang="fi-FI" sz="1613" b="1" dirty="0">
                <a:solidFill>
                  <a:srgbClr val="D95E16"/>
                </a:solidFill>
              </a:rPr>
              <a:t>% </a:t>
            </a: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1368351" y="6338937"/>
            <a:ext cx="4064184" cy="426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385" tIns="43693" rIns="87385" bIns="43693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Kausipuhdistettu volyymi-indeksi, viimeisin tieto 8/2015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Tilastokeskus </a:t>
            </a:r>
            <a:endParaRPr lang="fi-FI" sz="1100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28078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201591"/>
              </p:ext>
            </p:extLst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906850"/>
              </p:ext>
            </p:extLst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974535"/>
              </p:ext>
            </p:extLst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47493"/>
              </p:ext>
            </p:extLst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35130371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002664"/>
                </a:solidFill>
              </a:rPr>
              <a:t>12.6.2015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 smtClean="0">
                <a:solidFill>
                  <a:srgbClr val="002664"/>
                </a:solidFill>
              </a:rPr>
              <a:pPr/>
              <a:t>16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04678"/>
              </p:ext>
            </p:extLst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912967" y="1936490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30.9.2015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023015"/>
              </p:ext>
            </p:extLst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631352"/>
              </p:ext>
            </p:extLst>
          </p:nvPr>
        </p:nvGraphicFramePr>
        <p:xfrm>
          <a:off x="1152330" y="5055260"/>
          <a:ext cx="7128790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93601"/>
                <a:gridCol w="609170"/>
                <a:gridCol w="685316"/>
                <a:gridCol w="685316"/>
                <a:gridCol w="685316"/>
                <a:gridCol w="609170"/>
                <a:gridCol w="685316"/>
                <a:gridCol w="609170"/>
                <a:gridCol w="609170"/>
                <a:gridCol w="609173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809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598115"/>
              </p:ext>
            </p:extLst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003101"/>
              </p:ext>
            </p:extLst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411525"/>
              </p:ext>
            </p:extLst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848774"/>
              </p:ext>
            </p:extLst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7553612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931418"/>
              </p:ext>
            </p:extLst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0" name="Chart" r:id="rId3" imgW="8029702" imgH="4771980" progId="MSGraph.Chart.8">
                  <p:embed followColorScheme="full"/>
                </p:oleObj>
              </mc:Choice>
              <mc:Fallback>
                <p:oleObj name="Chart" r:id="rId3" imgW="8029702" imgH="477198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090253"/>
              </p:ext>
            </p:extLst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26269"/>
              </p:ext>
            </p:extLst>
          </p:nvPr>
        </p:nvGraphicFramePr>
        <p:xfrm>
          <a:off x="1224334" y="5436548"/>
          <a:ext cx="7056787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2864"/>
                <a:gridCol w="872154"/>
                <a:gridCol w="713580"/>
                <a:gridCol w="792867"/>
                <a:gridCol w="792867"/>
                <a:gridCol w="792867"/>
                <a:gridCol w="832337"/>
                <a:gridCol w="768561"/>
                <a:gridCol w="698690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175578"/>
              </p:ext>
            </p:extLst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30.9.2015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8397069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Tuonti</a:t>
            </a:r>
            <a:r>
              <a:rPr lang="en-GB" dirty="0" smtClean="0"/>
              <a:t> </a:t>
            </a:r>
            <a:r>
              <a:rPr lang="en-GB" dirty="0" err="1" smtClean="0"/>
              <a:t>Kiinaan</a:t>
            </a:r>
            <a:r>
              <a:rPr lang="en-GB" dirty="0" smtClean="0"/>
              <a:t> on </a:t>
            </a:r>
            <a:r>
              <a:rPr lang="en-GB" dirty="0" err="1" smtClean="0"/>
              <a:t>vähentynyt</a:t>
            </a:r>
            <a:r>
              <a:rPr lang="en-GB" dirty="0" smtClean="0"/>
              <a:t> </a:t>
            </a:r>
            <a:r>
              <a:rPr lang="en-GB" dirty="0" err="1" smtClean="0"/>
              <a:t>laaja-alaisesti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14053"/>
              </p:ext>
            </p:extLst>
          </p:nvPr>
        </p:nvGraphicFramePr>
        <p:xfrm>
          <a:off x="431800" y="1583779"/>
          <a:ext cx="9502775" cy="468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583779"/>
                        <a:ext cx="9502775" cy="468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969259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002060"/>
                </a:solidFill>
              </a:rPr>
              <a:t>Asuntorakentamisen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kasvu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Kiinassa</a:t>
            </a:r>
            <a:r>
              <a:rPr lang="en-GB" dirty="0" smtClean="0">
                <a:solidFill>
                  <a:srgbClr val="002060"/>
                </a:solidFill>
              </a:rPr>
              <a:t> on </a:t>
            </a:r>
            <a:r>
              <a:rPr lang="en-GB" dirty="0" err="1" smtClean="0">
                <a:solidFill>
                  <a:srgbClr val="002060"/>
                </a:solidFill>
              </a:rPr>
              <a:t>hyytynyt</a:t>
            </a:r>
            <a:r>
              <a:rPr lang="en-GB" dirty="0" smtClean="0">
                <a:solidFill>
                  <a:srgbClr val="002060"/>
                </a:solidFill>
              </a:rPr>
              <a:t/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GB" sz="2000" b="0" dirty="0" err="1" smtClean="0">
                <a:solidFill>
                  <a:srgbClr val="002060"/>
                </a:solidFill>
              </a:rPr>
              <a:t>Kiinan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osuus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Aasian</a:t>
            </a:r>
            <a:r>
              <a:rPr lang="en-GB" sz="2000" b="0" dirty="0" smtClean="0">
                <a:solidFill>
                  <a:srgbClr val="002060"/>
                </a:solidFill>
              </a:rPr>
              <a:t> </a:t>
            </a:r>
            <a:r>
              <a:rPr lang="en-GB" sz="2000" b="0" dirty="0" err="1" smtClean="0">
                <a:solidFill>
                  <a:srgbClr val="002060"/>
                </a:solidFill>
              </a:rPr>
              <a:t>bkt:sta</a:t>
            </a:r>
            <a:r>
              <a:rPr lang="en-GB" sz="2000" b="0" dirty="0" smtClean="0">
                <a:solidFill>
                  <a:srgbClr val="002060"/>
                </a:solidFill>
              </a:rPr>
              <a:t> on </a:t>
            </a:r>
            <a:r>
              <a:rPr lang="en-GB" sz="2000" b="0" dirty="0" err="1" smtClean="0">
                <a:solidFill>
                  <a:srgbClr val="002060"/>
                </a:solidFill>
              </a:rPr>
              <a:t>ostovoimakorjattuna</a:t>
            </a:r>
            <a:r>
              <a:rPr lang="en-GB" sz="2000" b="0" dirty="0" smtClean="0">
                <a:solidFill>
                  <a:srgbClr val="002060"/>
                </a:solidFill>
              </a:rPr>
              <a:t> 42 %</a:t>
            </a:r>
            <a:endParaRPr lang="en-GB" sz="2000" b="0" dirty="0">
              <a:solidFill>
                <a:srgbClr val="00206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048748"/>
              </p:ext>
            </p:extLst>
          </p:nvPr>
        </p:nvGraphicFramePr>
        <p:xfrm>
          <a:off x="431800" y="1746334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2036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5A5D181-4C0E-43D4-9322-3B63FF0446D4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en-GB" dirty="0" err="1" smtClean="0"/>
              <a:t>Kiinteät</a:t>
            </a:r>
            <a:r>
              <a:rPr lang="en-GB" dirty="0" smtClean="0"/>
              <a:t> </a:t>
            </a:r>
            <a:r>
              <a:rPr lang="en-GB" dirty="0" err="1" smtClean="0"/>
              <a:t>investoinnit</a:t>
            </a:r>
            <a:r>
              <a:rPr lang="en-GB" dirty="0" smtClean="0"/>
              <a:t> </a:t>
            </a:r>
            <a:r>
              <a:rPr lang="en-GB" dirty="0" err="1" smtClean="0"/>
              <a:t>vähenevät</a:t>
            </a:r>
            <a:r>
              <a:rPr lang="en-GB" dirty="0" smtClean="0"/>
              <a:t> </a:t>
            </a:r>
            <a:r>
              <a:rPr lang="en-GB" dirty="0" err="1" smtClean="0"/>
              <a:t>Venäjällä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Brasiliassa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Venäjän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Euroopan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13 %</a:t>
            </a:r>
            <a:br>
              <a:rPr lang="en-GB" sz="2000" b="0" dirty="0" smtClean="0"/>
            </a:br>
            <a:r>
              <a:rPr lang="en-GB" sz="2000" b="0" dirty="0" err="1" smtClean="0"/>
              <a:t>Brasilian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osuus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Keski</a:t>
            </a:r>
            <a:r>
              <a:rPr lang="en-GB" sz="2000" b="0" dirty="0" smtClean="0"/>
              <a:t>- </a:t>
            </a:r>
            <a:r>
              <a:rPr lang="en-GB" sz="2000" b="0" dirty="0" err="1" smtClean="0"/>
              <a:t>ja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Etelä-Amerikan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bkt:sta</a:t>
            </a:r>
            <a:r>
              <a:rPr lang="en-GB" sz="2000" b="0" dirty="0" smtClean="0"/>
              <a:t> on </a:t>
            </a:r>
            <a:r>
              <a:rPr lang="en-GB" sz="2000" b="0" dirty="0" err="1" smtClean="0"/>
              <a:t>ostovoimakorjattuna</a:t>
            </a:r>
            <a:r>
              <a:rPr lang="en-GB" sz="2000" b="0" dirty="0" smtClean="0"/>
              <a:t> 35 % </a:t>
            </a:r>
            <a:endParaRPr lang="en-GB" sz="2000" b="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3738798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07354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endParaRPr lang="fi-FI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267729"/>
              </p:ext>
            </p:extLst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88886"/>
              </p:ext>
            </p:extLst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900481"/>
              </p:ext>
            </p:extLst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511179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pPr/>
              <a:t>30.10.2015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 ilman laivatilauksia</a:t>
            </a:r>
            <a:r>
              <a:rPr lang="fi-FI" sz="2000" b="0" dirty="0" smtClean="0"/>
              <a:t> 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516044"/>
              </p:ext>
            </p:extLst>
          </p:nvPr>
        </p:nvGraphicFramePr>
        <p:xfrm>
          <a:off x="216223" y="1600065"/>
          <a:ext cx="9793088" cy="4310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heinä-syyskuu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296343" y="6150125"/>
            <a:ext cx="66967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t</a:t>
            </a:r>
            <a:r>
              <a:rPr lang="fi-FI" sz="1100" dirty="0" smtClean="0">
                <a:solidFill>
                  <a:srgbClr val="002060"/>
                </a:solidFill>
                <a:ea typeface="Arial Unicode MS"/>
              </a:rPr>
              <a:t>elakat, metallien </a:t>
            </a:r>
            <a:r>
              <a:rPr lang="fi-FI" sz="1100" dirty="0">
                <a:solidFill>
                  <a:srgbClr val="002060"/>
                </a:solidFill>
                <a:ea typeface="Arial Unicode MS"/>
              </a:rPr>
              <a:t>jalostus ja pelialan yritykset.  </a:t>
            </a:r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171449"/>
              </p:ext>
            </p:extLst>
          </p:nvPr>
        </p:nvGraphicFramePr>
        <p:xfrm>
          <a:off x="1008310" y="5739288"/>
          <a:ext cx="7488833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0803"/>
                <a:gridCol w="732186"/>
                <a:gridCol w="622022"/>
                <a:gridCol w="732604"/>
                <a:gridCol w="651202"/>
                <a:gridCol w="651202"/>
                <a:gridCol w="732604"/>
                <a:gridCol w="651202"/>
                <a:gridCol w="732604"/>
                <a:gridCol w="651202"/>
                <a:gridCol w="651202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36303" y="1563697"/>
            <a:ext cx="5051137" cy="30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 smtClean="0">
                <a:solidFill>
                  <a:srgbClr val="002664"/>
                </a:solidFill>
                <a:ea typeface="ＭＳ Ｐゴシック" pitchFamily="34" charset="-128"/>
              </a:rPr>
              <a:t>Neljän vuosineljänneksen liukuva summa, indeksi 2005=100 </a:t>
            </a:r>
            <a:endParaRPr lang="fi-FI" sz="141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25835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>
                <a:solidFill>
                  <a:srgbClr val="B1BEB9"/>
                </a:solidFill>
              </a:rPr>
              <a:t>12.6.2015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506249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 </a:t>
            </a:r>
            <a:endParaRPr lang="fi-FI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30938"/>
              </p:ext>
            </p:extLst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30.9.2015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26837"/>
              </p:ext>
            </p:extLst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30.9.2014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30.9.2015 / 30.6.2015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509582"/>
              </p:ext>
            </p:extLst>
          </p:nvPr>
        </p:nvGraphicFramePr>
        <p:xfrm>
          <a:off x="1152325" y="5192090"/>
          <a:ext cx="7128793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96983"/>
                <a:gridCol w="611863"/>
                <a:gridCol w="698902"/>
                <a:gridCol w="629010"/>
                <a:gridCol w="698902"/>
                <a:gridCol w="629010"/>
                <a:gridCol w="698902"/>
                <a:gridCol w="559121"/>
                <a:gridCol w="698902"/>
                <a:gridCol w="559126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913672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30.7.2015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</a:t>
            </a:r>
            <a:r>
              <a:rPr lang="fi-FI" dirty="0" smtClean="0">
                <a:ea typeface="ＭＳ Ｐゴシック" pitchFamily="34" charset="-128"/>
              </a:rPr>
              <a:t>henkilöstö </a:t>
            </a:r>
            <a:endParaRPr lang="fi-FI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03636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68351" y="6479940"/>
            <a:ext cx="5481327" cy="24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henkilöstötiedustelu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8008558" y="1799803"/>
            <a:ext cx="2175908" cy="628126"/>
          </a:xfrm>
          <a:prstGeom prst="wedgeRoundRectCallout">
            <a:avLst>
              <a:gd name="adj1" fmla="val -932"/>
              <a:gd name="adj2" fmla="val 147277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8008558" y="1799803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12 000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30.9.2015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76029215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smtClean="0"/>
              <a:t>12.6.2015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/>
              <a:pPr/>
              <a:t>9</a:t>
            </a:fld>
            <a:endParaRPr lang="fi-FI" dirty="0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753144"/>
              </p:ext>
            </p:extLst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25847"/>
              </p:ext>
            </p:extLst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010707"/>
              </p:ext>
            </p:extLst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28807"/>
              </p:ext>
            </p:extLst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III,2015 / II,2015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heinä-syyskuu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13809005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8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7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8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9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1382</TotalTime>
  <Words>867</Words>
  <Application>Microsoft Office PowerPoint</Application>
  <PresentationFormat>Mukautettu</PresentationFormat>
  <Paragraphs>363</Paragraphs>
  <Slides>18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18</vt:i4>
      </vt:variant>
    </vt:vector>
  </HeadingPairs>
  <TitlesOfParts>
    <vt:vector size="36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Wingdings</vt:lpstr>
      <vt:lpstr>Teknologiateollisuus_template_20141218</vt:lpstr>
      <vt:lpstr>5nuolen_vaakaKANSI_SUOMI</vt:lpstr>
      <vt:lpstr>1_Teknologiateollisuus_template_20141218</vt:lpstr>
      <vt:lpstr>8_Teknologiateollisuus_template_20141218</vt:lpstr>
      <vt:lpstr>3_Teknologiateollisuus_template_20141218</vt:lpstr>
      <vt:lpstr>7_Teknologiateollisuus_template_20141218</vt:lpstr>
      <vt:lpstr>2_Teknologiateollisuus_template_20141218</vt:lpstr>
      <vt:lpstr>4_Teknologiateollisuus_template_20141218</vt:lpstr>
      <vt:lpstr>5_Teknologiateollisuus_template_20141218</vt:lpstr>
      <vt:lpstr>Macrobond document</vt:lpstr>
      <vt:lpstr>Chart</vt:lpstr>
      <vt:lpstr>Bruttokansantuote on kasvanut Länsi-Euroopassa ja USA:ssa, mutta ei Suomessa</vt:lpstr>
      <vt:lpstr>Tuonti Kiinaan on vähentynyt laaja-alaisesti</vt:lpstr>
      <vt:lpstr>Asuntorakentamisen kasvu Kiinassa on hyytynyt Kiinan osuus Aasian bkt:sta on ostovoimakorjattuna 42 %</vt:lpstr>
      <vt:lpstr>Kiinteät investoinnit vähenevät Venäjällä ja Brasiliassa Venäjän osuus Euroopan bkt:sta on ostovoimakorjattuna 13 % Brasilian osuus Keski- ja Etelä-Amerikan bkt:sta on ostovoimakorjattuna 35 % </vt:lpstr>
      <vt:lpstr>Teknologiateollisuuden* uudet tilaukset Suomessa</vt:lpstr>
      <vt:lpstr>Teknologiateollisuuden* uudet tilaukset Suomessa ilman laivatilauksia </vt:lpstr>
      <vt:lpstr>Teknologiateollisuuden* tilauskanta Suomessa </vt:lpstr>
      <vt:lpstr>Teknologiateollisuuden henkilöstö </vt:lpstr>
      <vt:lpstr>PowerPoint-esitys</vt:lpstr>
      <vt:lpstr>Elektroniikka- ja sähköteollisuuden tilauskanta Suomessa </vt:lpstr>
      <vt:lpstr>PowerPoint-esitys</vt:lpstr>
      <vt:lpstr>PowerPoint-esitys</vt:lpstr>
      <vt:lpstr>Metallien jalostuksen liikevaihto Suomessa</vt:lpstr>
      <vt:lpstr>Metallien jalostuksen tuotannon määrä Suomessa</vt:lpstr>
      <vt:lpstr>PowerPoint-esitys</vt:lpstr>
      <vt:lpstr>PowerPoint-esitys</vt:lpstr>
      <vt:lpstr>PowerPoint-esitys</vt:lpstr>
      <vt:lpstr>PowerPoint-esitys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Palokangas Jukka</cp:lastModifiedBy>
  <cp:revision>143</cp:revision>
  <cp:lastPrinted>2015-10-29T15:22:54Z</cp:lastPrinted>
  <dcterms:created xsi:type="dcterms:W3CDTF">2015-06-10T08:56:30Z</dcterms:created>
  <dcterms:modified xsi:type="dcterms:W3CDTF">2015-10-30T07:22:31Z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