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1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2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64" r:id="rId3"/>
    <p:sldMasterId id="2147484082" r:id="rId4"/>
    <p:sldMasterId id="2147484100" r:id="rId5"/>
    <p:sldMasterId id="2147484120" r:id="rId6"/>
    <p:sldMasterId id="2147484138" r:id="rId7"/>
    <p:sldMasterId id="2147484158" r:id="rId8"/>
    <p:sldMasterId id="2147484178" r:id="rId9"/>
    <p:sldMasterId id="2147484196" r:id="rId10"/>
    <p:sldMasterId id="2147484215" r:id="rId11"/>
    <p:sldMasterId id="2147484234" r:id="rId12"/>
    <p:sldMasterId id="2147484253" r:id="rId13"/>
  </p:sldMasterIdLst>
  <p:notesMasterIdLst>
    <p:notesMasterId r:id="rId32"/>
  </p:notesMasterIdLst>
  <p:handoutMasterIdLst>
    <p:handoutMasterId r:id="rId33"/>
  </p:handoutMasterIdLst>
  <p:sldIdLst>
    <p:sldId id="422" r:id="rId14"/>
    <p:sldId id="421" r:id="rId15"/>
    <p:sldId id="423" r:id="rId16"/>
    <p:sldId id="424" r:id="rId17"/>
    <p:sldId id="425" r:id="rId18"/>
    <p:sldId id="426" r:id="rId19"/>
    <p:sldId id="281" r:id="rId20"/>
    <p:sldId id="282" r:id="rId21"/>
    <p:sldId id="284" r:id="rId22"/>
    <p:sldId id="369" r:id="rId23"/>
    <p:sldId id="286" r:id="rId24"/>
    <p:sldId id="287" r:id="rId25"/>
    <p:sldId id="412" r:id="rId26"/>
    <p:sldId id="413" r:id="rId27"/>
    <p:sldId id="288" r:id="rId28"/>
    <p:sldId id="289" r:id="rId29"/>
    <p:sldId id="290" r:id="rId30"/>
    <p:sldId id="291" r:id="rId31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501"/>
    <a:srgbClr val="FF4770"/>
    <a:srgbClr val="9F01FF"/>
    <a:srgbClr val="F0F0F0"/>
    <a:srgbClr val="2F20EC"/>
    <a:srgbClr val="FCEE21"/>
    <a:srgbClr val="C11A4D"/>
    <a:srgbClr val="FE01D3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6061" autoAdjust="0"/>
    <p:restoredTop sz="94625" autoAdjust="0"/>
  </p:normalViewPr>
  <p:slideViewPr>
    <p:cSldViewPr showGuides="1">
      <p:cViewPr>
        <p:scale>
          <a:sx n="94" d="100"/>
          <a:sy n="94" d="100"/>
        </p:scale>
        <p:origin x="1512" y="53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34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3739288"/>
        <c:axId val="273739680"/>
      </c:barChart>
      <c:catAx>
        <c:axId val="273739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27373968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27373968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27373928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197084372780129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1782.2</c:v>
                </c:pt>
                <c:pt idx="2">
                  <c:v>2781.9</c:v>
                </c:pt>
                <c:pt idx="3">
                  <c:v>1844.9</c:v>
                </c:pt>
                <c:pt idx="4">
                  <c:v>2965.2</c:v>
                </c:pt>
                <c:pt idx="5">
                  <c:v>3105.1</c:v>
                </c:pt>
                <c:pt idx="6">
                  <c:v>2147.6999999999998</c:v>
                </c:pt>
                <c:pt idx="7">
                  <c:v>2140.8000000000002</c:v>
                </c:pt>
                <c:pt idx="8">
                  <c:v>2717.7</c:v>
                </c:pt>
                <c:pt idx="9">
                  <c:v>2783</c:v>
                </c:pt>
                <c:pt idx="10">
                  <c:v>3979.5</c:v>
                </c:pt>
                <c:pt idx="11">
                  <c:v>2655.7</c:v>
                </c:pt>
                <c:pt idx="12">
                  <c:v>3110.8</c:v>
                </c:pt>
                <c:pt idx="13">
                  <c:v>3619.4</c:v>
                </c:pt>
                <c:pt idx="14">
                  <c:v>3018.8</c:v>
                </c:pt>
                <c:pt idx="15">
                  <c:v>3542.5</c:v>
                </c:pt>
                <c:pt idx="16">
                  <c:v>1733.2</c:v>
                </c:pt>
                <c:pt idx="17">
                  <c:v>1457.5</c:v>
                </c:pt>
                <c:pt idx="18">
                  <c:v>1356</c:v>
                </c:pt>
                <c:pt idx="19">
                  <c:v>1578.7</c:v>
                </c:pt>
                <c:pt idx="20">
                  <c:v>1971.8</c:v>
                </c:pt>
                <c:pt idx="21">
                  <c:v>1705.5</c:v>
                </c:pt>
                <c:pt idx="22">
                  <c:v>2091.9</c:v>
                </c:pt>
                <c:pt idx="23">
                  <c:v>1929.5</c:v>
                </c:pt>
                <c:pt idx="24">
                  <c:v>2610.1</c:v>
                </c:pt>
                <c:pt idx="25">
                  <c:v>2675.3</c:v>
                </c:pt>
                <c:pt idx="26">
                  <c:v>3432</c:v>
                </c:pt>
                <c:pt idx="27">
                  <c:v>2582</c:v>
                </c:pt>
                <c:pt idx="28">
                  <c:v>3094.5</c:v>
                </c:pt>
                <c:pt idx="29">
                  <c:v>2882.4</c:v>
                </c:pt>
                <c:pt idx="30">
                  <c:v>2722.6</c:v>
                </c:pt>
                <c:pt idx="31">
                  <c:v>2495.6999999999998</c:v>
                </c:pt>
                <c:pt idx="32">
                  <c:v>3173</c:v>
                </c:pt>
                <c:pt idx="33">
                  <c:v>2506.6</c:v>
                </c:pt>
                <c:pt idx="34">
                  <c:v>2681.5</c:v>
                </c:pt>
                <c:pt idx="35">
                  <c:v>2537.9</c:v>
                </c:pt>
                <c:pt idx="36">
                  <c:v>2499.4</c:v>
                </c:pt>
                <c:pt idx="37">
                  <c:v>3075.8</c:v>
                </c:pt>
                <c:pt idx="38">
                  <c:v>3317.2</c:v>
                </c:pt>
                <c:pt idx="39">
                  <c:v>3893.7</c:v>
                </c:pt>
                <c:pt idx="40">
                  <c:v>3089.4</c:v>
                </c:pt>
                <c:pt idx="41">
                  <c:v>2812.7</c:v>
                </c:pt>
                <c:pt idx="42">
                  <c:v>4629.1000000000004</c:v>
                </c:pt>
                <c:pt idx="43">
                  <c:v>3538.6</c:v>
                </c:pt>
                <c:pt idx="44">
                  <c:v>3142.7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1272.5999999999999</c:v>
                </c:pt>
                <c:pt idx="2">
                  <c:v>2262.1999999999998</c:v>
                </c:pt>
                <c:pt idx="3">
                  <c:v>1434.3</c:v>
                </c:pt>
                <c:pt idx="4">
                  <c:v>2194.6</c:v>
                </c:pt>
                <c:pt idx="5">
                  <c:v>2560.6</c:v>
                </c:pt>
                <c:pt idx="6">
                  <c:v>1595.6</c:v>
                </c:pt>
                <c:pt idx="7">
                  <c:v>1646.7</c:v>
                </c:pt>
                <c:pt idx="8">
                  <c:v>2170.6999999999998</c:v>
                </c:pt>
                <c:pt idx="9">
                  <c:v>2238.8000000000002</c:v>
                </c:pt>
                <c:pt idx="10">
                  <c:v>3417.3</c:v>
                </c:pt>
                <c:pt idx="11">
                  <c:v>2119.9</c:v>
                </c:pt>
                <c:pt idx="12">
                  <c:v>2504.3000000000002</c:v>
                </c:pt>
                <c:pt idx="13">
                  <c:v>3043.4</c:v>
                </c:pt>
                <c:pt idx="14">
                  <c:v>2428.5</c:v>
                </c:pt>
                <c:pt idx="15">
                  <c:v>3038.5</c:v>
                </c:pt>
                <c:pt idx="16">
                  <c:v>1312.1</c:v>
                </c:pt>
                <c:pt idx="17">
                  <c:v>1122.4000000000001</c:v>
                </c:pt>
                <c:pt idx="18">
                  <c:v>1011.9</c:v>
                </c:pt>
                <c:pt idx="19">
                  <c:v>1303.4000000000001</c:v>
                </c:pt>
                <c:pt idx="20">
                  <c:v>1580.4</c:v>
                </c:pt>
                <c:pt idx="21">
                  <c:v>1364.1</c:v>
                </c:pt>
                <c:pt idx="22">
                  <c:v>1677.6</c:v>
                </c:pt>
                <c:pt idx="23">
                  <c:v>1632.9</c:v>
                </c:pt>
                <c:pt idx="24">
                  <c:v>1937.3</c:v>
                </c:pt>
                <c:pt idx="25">
                  <c:v>2049.5</c:v>
                </c:pt>
                <c:pt idx="26">
                  <c:v>2776.4</c:v>
                </c:pt>
                <c:pt idx="27">
                  <c:v>2122</c:v>
                </c:pt>
                <c:pt idx="28">
                  <c:v>2503.5</c:v>
                </c:pt>
                <c:pt idx="29">
                  <c:v>2320.4</c:v>
                </c:pt>
                <c:pt idx="30">
                  <c:v>2173.1</c:v>
                </c:pt>
                <c:pt idx="31">
                  <c:v>2012.8</c:v>
                </c:pt>
                <c:pt idx="32">
                  <c:v>2646.4</c:v>
                </c:pt>
                <c:pt idx="33">
                  <c:v>2048.3000000000002</c:v>
                </c:pt>
                <c:pt idx="34">
                  <c:v>2088</c:v>
                </c:pt>
                <c:pt idx="35">
                  <c:v>2090.4</c:v>
                </c:pt>
                <c:pt idx="36">
                  <c:v>2004.4</c:v>
                </c:pt>
                <c:pt idx="37">
                  <c:v>2371.6999999999998</c:v>
                </c:pt>
                <c:pt idx="38">
                  <c:v>2559.9</c:v>
                </c:pt>
                <c:pt idx="39">
                  <c:v>2918</c:v>
                </c:pt>
                <c:pt idx="40">
                  <c:v>2459.6999999999998</c:v>
                </c:pt>
                <c:pt idx="41">
                  <c:v>2182.1999999999998</c:v>
                </c:pt>
                <c:pt idx="42">
                  <c:v>3775.8</c:v>
                </c:pt>
                <c:pt idx="43">
                  <c:v>3055.2</c:v>
                </c:pt>
                <c:pt idx="44">
                  <c:v>2440.9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509.6</c:v>
                </c:pt>
                <c:pt idx="2">
                  <c:v>519.79999999999995</c:v>
                </c:pt>
                <c:pt idx="3">
                  <c:v>410.6</c:v>
                </c:pt>
                <c:pt idx="4">
                  <c:v>770.6</c:v>
                </c:pt>
                <c:pt idx="5">
                  <c:v>544.5</c:v>
                </c:pt>
                <c:pt idx="6">
                  <c:v>552.1</c:v>
                </c:pt>
                <c:pt idx="7">
                  <c:v>494.1</c:v>
                </c:pt>
                <c:pt idx="8">
                  <c:v>547</c:v>
                </c:pt>
                <c:pt idx="9">
                  <c:v>544.29999999999995</c:v>
                </c:pt>
                <c:pt idx="10">
                  <c:v>562.20000000000005</c:v>
                </c:pt>
                <c:pt idx="11">
                  <c:v>535.79999999999995</c:v>
                </c:pt>
                <c:pt idx="12">
                  <c:v>606.6</c:v>
                </c:pt>
                <c:pt idx="13">
                  <c:v>575.9</c:v>
                </c:pt>
                <c:pt idx="14">
                  <c:v>590.4</c:v>
                </c:pt>
                <c:pt idx="15">
                  <c:v>504</c:v>
                </c:pt>
                <c:pt idx="16">
                  <c:v>421.2</c:v>
                </c:pt>
                <c:pt idx="17">
                  <c:v>335.1</c:v>
                </c:pt>
                <c:pt idx="18">
                  <c:v>344.1</c:v>
                </c:pt>
                <c:pt idx="19">
                  <c:v>275.3</c:v>
                </c:pt>
                <c:pt idx="20">
                  <c:v>391.4</c:v>
                </c:pt>
                <c:pt idx="21">
                  <c:v>341.4</c:v>
                </c:pt>
                <c:pt idx="22">
                  <c:v>414.3</c:v>
                </c:pt>
                <c:pt idx="23">
                  <c:v>296.60000000000002</c:v>
                </c:pt>
                <c:pt idx="24">
                  <c:v>672.8</c:v>
                </c:pt>
                <c:pt idx="25">
                  <c:v>625.79999999999995</c:v>
                </c:pt>
                <c:pt idx="26">
                  <c:v>655.6</c:v>
                </c:pt>
                <c:pt idx="27">
                  <c:v>460</c:v>
                </c:pt>
                <c:pt idx="28">
                  <c:v>591</c:v>
                </c:pt>
                <c:pt idx="29">
                  <c:v>562</c:v>
                </c:pt>
                <c:pt idx="30">
                  <c:v>549.6</c:v>
                </c:pt>
                <c:pt idx="31">
                  <c:v>482.9</c:v>
                </c:pt>
                <c:pt idx="32">
                  <c:v>526.6</c:v>
                </c:pt>
                <c:pt idx="33">
                  <c:v>458.4</c:v>
                </c:pt>
                <c:pt idx="34">
                  <c:v>593.5</c:v>
                </c:pt>
                <c:pt idx="35">
                  <c:v>447.5</c:v>
                </c:pt>
                <c:pt idx="36">
                  <c:v>495.1</c:v>
                </c:pt>
                <c:pt idx="37">
                  <c:v>704.1</c:v>
                </c:pt>
                <c:pt idx="38">
                  <c:v>757.3</c:v>
                </c:pt>
                <c:pt idx="39">
                  <c:v>975.7</c:v>
                </c:pt>
                <c:pt idx="40">
                  <c:v>629.70000000000005</c:v>
                </c:pt>
                <c:pt idx="41">
                  <c:v>630.5</c:v>
                </c:pt>
                <c:pt idx="42">
                  <c:v>853.3</c:v>
                </c:pt>
                <c:pt idx="43">
                  <c:v>483.4</c:v>
                </c:pt>
                <c:pt idx="44">
                  <c:v>701.8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477464"/>
        <c:axId val="414477856"/>
      </c:lineChart>
      <c:catAx>
        <c:axId val="4144774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47785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4477856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477464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26947676867499193"/>
          <c:w val="0.17688275259661471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1064.9000000000001</c:v>
                </c:pt>
                <c:pt idx="1">
                  <c:v>1153.3</c:v>
                </c:pt>
                <c:pt idx="2">
                  <c:v>1144.0999999999999</c:v>
                </c:pt>
                <c:pt idx="3">
                  <c:v>1102.9000000000001</c:v>
                </c:pt>
                <c:pt idx="4">
                  <c:v>1310.0999999999999</c:v>
                </c:pt>
                <c:pt idx="5">
                  <c:v>1360.8</c:v>
                </c:pt>
                <c:pt idx="6">
                  <c:v>1721.4</c:v>
                </c:pt>
                <c:pt idx="7">
                  <c:v>1598.9</c:v>
                </c:pt>
                <c:pt idx="8">
                  <c:v>1581.3</c:v>
                </c:pt>
                <c:pt idx="9">
                  <c:v>1758.3</c:v>
                </c:pt>
                <c:pt idx="10">
                  <c:v>1860.9</c:v>
                </c:pt>
                <c:pt idx="11">
                  <c:v>2030.5</c:v>
                </c:pt>
                <c:pt idx="12">
                  <c:v>1794.9</c:v>
                </c:pt>
                <c:pt idx="13">
                  <c:v>1674.7</c:v>
                </c:pt>
                <c:pt idx="14">
                  <c:v>1571.6</c:v>
                </c:pt>
                <c:pt idx="15">
                  <c:v>1559.8</c:v>
                </c:pt>
                <c:pt idx="16">
                  <c:v>1359.9</c:v>
                </c:pt>
                <c:pt idx="17">
                  <c:v>1288.0999999999999</c:v>
                </c:pt>
                <c:pt idx="18">
                  <c:v>1116.9000000000001</c:v>
                </c:pt>
                <c:pt idx="19">
                  <c:v>1077.0999999999999</c:v>
                </c:pt>
                <c:pt idx="20">
                  <c:v>1058.7</c:v>
                </c:pt>
                <c:pt idx="21">
                  <c:v>1024</c:v>
                </c:pt>
                <c:pt idx="22">
                  <c:v>1102.8</c:v>
                </c:pt>
                <c:pt idx="23">
                  <c:v>955.3</c:v>
                </c:pt>
                <c:pt idx="24">
                  <c:v>1255.9000000000001</c:v>
                </c:pt>
                <c:pt idx="25">
                  <c:v>1564</c:v>
                </c:pt>
                <c:pt idx="26">
                  <c:v>1729</c:v>
                </c:pt>
                <c:pt idx="27">
                  <c:v>1678.6</c:v>
                </c:pt>
                <c:pt idx="28">
                  <c:v>1587.6</c:v>
                </c:pt>
                <c:pt idx="29">
                  <c:v>1644.2</c:v>
                </c:pt>
                <c:pt idx="30">
                  <c:v>1867.1</c:v>
                </c:pt>
                <c:pt idx="31">
                  <c:v>1516.8</c:v>
                </c:pt>
                <c:pt idx="32">
                  <c:v>1532.9</c:v>
                </c:pt>
                <c:pt idx="33">
                  <c:v>1311.2</c:v>
                </c:pt>
                <c:pt idx="34">
                  <c:v>1410.7</c:v>
                </c:pt>
                <c:pt idx="35">
                  <c:v>1424.6</c:v>
                </c:pt>
                <c:pt idx="36">
                  <c:v>1261.8</c:v>
                </c:pt>
                <c:pt idx="37">
                  <c:v>1447.8</c:v>
                </c:pt>
                <c:pt idx="38">
                  <c:v>1507.3</c:v>
                </c:pt>
                <c:pt idx="39">
                  <c:v>1903.4</c:v>
                </c:pt>
                <c:pt idx="40">
                  <c:v>1973</c:v>
                </c:pt>
                <c:pt idx="41">
                  <c:v>2069.3000000000002</c:v>
                </c:pt>
                <c:pt idx="42">
                  <c:v>2173.8000000000002</c:v>
                </c:pt>
                <c:pt idx="43">
                  <c:v>1985.5</c:v>
                </c:pt>
                <c:pt idx="44">
                  <c:v>2023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4174.2</c:v>
                </c:pt>
                <c:pt idx="1">
                  <c:v>4517.2</c:v>
                </c:pt>
                <c:pt idx="2">
                  <c:v>5598.2</c:v>
                </c:pt>
                <c:pt idx="3">
                  <c:v>6286.5</c:v>
                </c:pt>
                <c:pt idx="4">
                  <c:v>7066.3</c:v>
                </c:pt>
                <c:pt idx="5">
                  <c:v>8395.2000000000007</c:v>
                </c:pt>
                <c:pt idx="6">
                  <c:v>7658.5</c:v>
                </c:pt>
                <c:pt idx="7">
                  <c:v>8121.6</c:v>
                </c:pt>
                <c:pt idx="8">
                  <c:v>8501.9</c:v>
                </c:pt>
                <c:pt idx="9">
                  <c:v>8711.7000000000007</c:v>
                </c:pt>
                <c:pt idx="10">
                  <c:v>9907.4</c:v>
                </c:pt>
                <c:pt idx="11">
                  <c:v>9847.7000000000007</c:v>
                </c:pt>
                <c:pt idx="12">
                  <c:v>10029.700000000001</c:v>
                </c:pt>
                <c:pt idx="13">
                  <c:v>10702.4</c:v>
                </c:pt>
                <c:pt idx="14">
                  <c:v>10466.299999999999</c:v>
                </c:pt>
                <c:pt idx="15">
                  <c:v>11371.5</c:v>
                </c:pt>
                <c:pt idx="16">
                  <c:v>10071.299999999999</c:v>
                </c:pt>
                <c:pt idx="17">
                  <c:v>9019.2000000000007</c:v>
                </c:pt>
                <c:pt idx="18">
                  <c:v>7865.5</c:v>
                </c:pt>
                <c:pt idx="19">
                  <c:v>7639.9</c:v>
                </c:pt>
                <c:pt idx="20">
                  <c:v>6449.8</c:v>
                </c:pt>
                <c:pt idx="21">
                  <c:v>6206.2</c:v>
                </c:pt>
                <c:pt idx="22">
                  <c:v>6214.2</c:v>
                </c:pt>
                <c:pt idx="23">
                  <c:v>6155.8</c:v>
                </c:pt>
                <c:pt idx="24">
                  <c:v>5188</c:v>
                </c:pt>
                <c:pt idx="25">
                  <c:v>5182</c:v>
                </c:pt>
                <c:pt idx="26">
                  <c:v>5834.2</c:v>
                </c:pt>
                <c:pt idx="27">
                  <c:v>6137.7</c:v>
                </c:pt>
                <c:pt idx="28">
                  <c:v>6236.9</c:v>
                </c:pt>
                <c:pt idx="29">
                  <c:v>6308.6</c:v>
                </c:pt>
                <c:pt idx="30">
                  <c:v>6000.6</c:v>
                </c:pt>
                <c:pt idx="31">
                  <c:v>5727.8</c:v>
                </c:pt>
                <c:pt idx="32">
                  <c:v>6071.2</c:v>
                </c:pt>
                <c:pt idx="33">
                  <c:v>6311.1</c:v>
                </c:pt>
                <c:pt idx="34">
                  <c:v>6069.8</c:v>
                </c:pt>
                <c:pt idx="35">
                  <c:v>6117.7</c:v>
                </c:pt>
                <c:pt idx="36">
                  <c:v>5557.5</c:v>
                </c:pt>
                <c:pt idx="37">
                  <c:v>6014</c:v>
                </c:pt>
                <c:pt idx="38">
                  <c:v>6010.1</c:v>
                </c:pt>
                <c:pt idx="39">
                  <c:v>6669.8</c:v>
                </c:pt>
                <c:pt idx="40">
                  <c:v>6751</c:v>
                </c:pt>
                <c:pt idx="41">
                  <c:v>6973.7</c:v>
                </c:pt>
                <c:pt idx="42">
                  <c:v>7991.5</c:v>
                </c:pt>
                <c:pt idx="43">
                  <c:v>9007</c:v>
                </c:pt>
                <c:pt idx="44">
                  <c:v>9179.7999999999993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Sheet1!$F$2:$F$46</c:f>
              <c:numCache>
                <c:formatCode>General</c:formatCode>
                <c:ptCount val="4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478640"/>
        <c:axId val="414479032"/>
      </c:areaChart>
      <c:catAx>
        <c:axId val="4144786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4790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14479032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478640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8522378989302E-2"/>
          <c:y val="5.4731409859586806E-2"/>
          <c:w val="0.92560425770367072"/>
          <c:h val="0.8679049001144929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Metals industry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</c:formatCode>
                <c:ptCount val="132"/>
                <c:pt idx="0">
                  <c:v>105.8879</c:v>
                </c:pt>
                <c:pt idx="1">
                  <c:v>105.9716</c:v>
                </c:pt>
                <c:pt idx="2">
                  <c:v>110.7167</c:v>
                </c:pt>
                <c:pt idx="3">
                  <c:v>100.5316</c:v>
                </c:pt>
                <c:pt idx="4">
                  <c:v>100.8485</c:v>
                </c:pt>
                <c:pt idx="5">
                  <c:v>96.233000000000004</c:v>
                </c:pt>
                <c:pt idx="6">
                  <c:v>93.893889999999999</c:v>
                </c:pt>
                <c:pt idx="7">
                  <c:v>96.347269999999995</c:v>
                </c:pt>
                <c:pt idx="8">
                  <c:v>95.887990000000002</c:v>
                </c:pt>
                <c:pt idx="9">
                  <c:v>96.368949999999998</c:v>
                </c:pt>
                <c:pt idx="10">
                  <c:v>97.927080000000004</c:v>
                </c:pt>
                <c:pt idx="11">
                  <c:v>99.385490000000004</c:v>
                </c:pt>
                <c:pt idx="12">
                  <c:v>101.24209999999999</c:v>
                </c:pt>
                <c:pt idx="13">
                  <c:v>98.622900000000001</c:v>
                </c:pt>
                <c:pt idx="14">
                  <c:v>105.1375</c:v>
                </c:pt>
                <c:pt idx="15">
                  <c:v>110.14319999999999</c:v>
                </c:pt>
                <c:pt idx="16">
                  <c:v>116.56570000000001</c:v>
                </c:pt>
                <c:pt idx="17">
                  <c:v>119.5808</c:v>
                </c:pt>
                <c:pt idx="18">
                  <c:v>125.614</c:v>
                </c:pt>
                <c:pt idx="19">
                  <c:v>125.6686</c:v>
                </c:pt>
                <c:pt idx="20">
                  <c:v>133.32159999999999</c:v>
                </c:pt>
                <c:pt idx="21">
                  <c:v>143.73439999999999</c:v>
                </c:pt>
                <c:pt idx="22">
                  <c:v>145.37289999999999</c:v>
                </c:pt>
                <c:pt idx="23">
                  <c:v>148.10069999999999</c:v>
                </c:pt>
                <c:pt idx="24">
                  <c:v>150.2458</c:v>
                </c:pt>
                <c:pt idx="25">
                  <c:v>146.31219999999999</c:v>
                </c:pt>
                <c:pt idx="26">
                  <c:v>143.13409999999999</c:v>
                </c:pt>
                <c:pt idx="27">
                  <c:v>146.22389999999999</c:v>
                </c:pt>
                <c:pt idx="28">
                  <c:v>148.69839999999999</c:v>
                </c:pt>
                <c:pt idx="29">
                  <c:v>134.52340000000001</c:v>
                </c:pt>
                <c:pt idx="30">
                  <c:v>122.53440000000001</c:v>
                </c:pt>
                <c:pt idx="31">
                  <c:v>125.488</c:v>
                </c:pt>
                <c:pt idx="32">
                  <c:v>122.181</c:v>
                </c:pt>
                <c:pt idx="33">
                  <c:v>125.6651</c:v>
                </c:pt>
                <c:pt idx="34">
                  <c:v>130.17169999999999</c:v>
                </c:pt>
                <c:pt idx="35">
                  <c:v>127.36879999999999</c:v>
                </c:pt>
                <c:pt idx="36">
                  <c:v>140.86750000000001</c:v>
                </c:pt>
                <c:pt idx="37">
                  <c:v>147.17070000000001</c:v>
                </c:pt>
                <c:pt idx="38">
                  <c:v>141.50559999999999</c:v>
                </c:pt>
                <c:pt idx="39">
                  <c:v>137.37029999999999</c:v>
                </c:pt>
                <c:pt idx="40">
                  <c:v>137.88149999999999</c:v>
                </c:pt>
                <c:pt idx="41">
                  <c:v>132.8776</c:v>
                </c:pt>
                <c:pt idx="42">
                  <c:v>130.76310000000001</c:v>
                </c:pt>
                <c:pt idx="43">
                  <c:v>131.33949999999999</c:v>
                </c:pt>
                <c:pt idx="44">
                  <c:v>120.94280000000001</c:v>
                </c:pt>
                <c:pt idx="45">
                  <c:v>120.0598</c:v>
                </c:pt>
                <c:pt idx="46">
                  <c:v>86.300690000000003</c:v>
                </c:pt>
                <c:pt idx="47">
                  <c:v>63.478299999999997</c:v>
                </c:pt>
                <c:pt idx="48">
                  <c:v>62.637120000000003</c:v>
                </c:pt>
                <c:pt idx="49">
                  <c:v>60.679900000000004</c:v>
                </c:pt>
                <c:pt idx="50">
                  <c:v>58.550289999999997</c:v>
                </c:pt>
                <c:pt idx="51">
                  <c:v>60.364449999999998</c:v>
                </c:pt>
                <c:pt idx="52">
                  <c:v>62.349899999999998</c:v>
                </c:pt>
                <c:pt idx="53">
                  <c:v>67.835160000000002</c:v>
                </c:pt>
                <c:pt idx="54">
                  <c:v>66.423919999999995</c:v>
                </c:pt>
                <c:pt idx="55">
                  <c:v>64.961020000000005</c:v>
                </c:pt>
                <c:pt idx="56">
                  <c:v>75.854370000000003</c:v>
                </c:pt>
                <c:pt idx="57">
                  <c:v>85.899969999999996</c:v>
                </c:pt>
                <c:pt idx="58">
                  <c:v>85.481840000000005</c:v>
                </c:pt>
                <c:pt idx="59">
                  <c:v>91.424629999999993</c:v>
                </c:pt>
                <c:pt idx="60">
                  <c:v>87.992140000000006</c:v>
                </c:pt>
                <c:pt idx="61">
                  <c:v>88.358609999999999</c:v>
                </c:pt>
                <c:pt idx="62">
                  <c:v>93.151110000000003</c:v>
                </c:pt>
                <c:pt idx="63">
                  <c:v>105.50920000000001</c:v>
                </c:pt>
                <c:pt idx="64">
                  <c:v>111.39060000000001</c:v>
                </c:pt>
                <c:pt idx="65">
                  <c:v>121.0437</c:v>
                </c:pt>
                <c:pt idx="66">
                  <c:v>115.9118</c:v>
                </c:pt>
                <c:pt idx="67">
                  <c:v>115.0719</c:v>
                </c:pt>
                <c:pt idx="68">
                  <c:v>118.9182</c:v>
                </c:pt>
                <c:pt idx="69">
                  <c:v>120.15560000000001</c:v>
                </c:pt>
                <c:pt idx="70">
                  <c:v>112.85290000000001</c:v>
                </c:pt>
                <c:pt idx="71">
                  <c:v>119.3293</c:v>
                </c:pt>
                <c:pt idx="72">
                  <c:v>121.7937</c:v>
                </c:pt>
                <c:pt idx="73">
                  <c:v>123.27970000000001</c:v>
                </c:pt>
                <c:pt idx="74">
                  <c:v>126.1249</c:v>
                </c:pt>
                <c:pt idx="75">
                  <c:v>123.25920000000001</c:v>
                </c:pt>
                <c:pt idx="76">
                  <c:v>112.211</c:v>
                </c:pt>
                <c:pt idx="77">
                  <c:v>115.7055</c:v>
                </c:pt>
                <c:pt idx="78">
                  <c:v>127.9277</c:v>
                </c:pt>
                <c:pt idx="79">
                  <c:v>131.03899999999999</c:v>
                </c:pt>
                <c:pt idx="80">
                  <c:v>132.6499</c:v>
                </c:pt>
                <c:pt idx="81">
                  <c:v>110.6442</c:v>
                </c:pt>
                <c:pt idx="82">
                  <c:v>116.33969999999999</c:v>
                </c:pt>
                <c:pt idx="83">
                  <c:v>125.4106</c:v>
                </c:pt>
                <c:pt idx="84">
                  <c:v>117.36450000000001</c:v>
                </c:pt>
                <c:pt idx="85">
                  <c:v>120.4939</c:v>
                </c:pt>
                <c:pt idx="86">
                  <c:v>120.259</c:v>
                </c:pt>
                <c:pt idx="87">
                  <c:v>112.99290000000001</c:v>
                </c:pt>
                <c:pt idx="88">
                  <c:v>119.95050000000001</c:v>
                </c:pt>
                <c:pt idx="89">
                  <c:v>119.6203</c:v>
                </c:pt>
                <c:pt idx="90">
                  <c:v>110.968</c:v>
                </c:pt>
                <c:pt idx="91">
                  <c:v>113.9479</c:v>
                </c:pt>
                <c:pt idx="92">
                  <c:v>112.5834</c:v>
                </c:pt>
                <c:pt idx="93">
                  <c:v>111.41719999999999</c:v>
                </c:pt>
                <c:pt idx="94">
                  <c:v>105.0247</c:v>
                </c:pt>
                <c:pt idx="95">
                  <c:v>107.3321</c:v>
                </c:pt>
                <c:pt idx="96">
                  <c:v>107.8192</c:v>
                </c:pt>
                <c:pt idx="97">
                  <c:v>112.2189</c:v>
                </c:pt>
                <c:pt idx="98">
                  <c:v>113.0956</c:v>
                </c:pt>
                <c:pt idx="99">
                  <c:v>106.1283</c:v>
                </c:pt>
                <c:pt idx="100">
                  <c:v>98.712440000000001</c:v>
                </c:pt>
                <c:pt idx="101">
                  <c:v>102.60550000000001</c:v>
                </c:pt>
                <c:pt idx="102">
                  <c:v>115.2471</c:v>
                </c:pt>
                <c:pt idx="103">
                  <c:v>109.8138</c:v>
                </c:pt>
                <c:pt idx="104">
                  <c:v>101.708</c:v>
                </c:pt>
                <c:pt idx="105">
                  <c:v>91.869680000000002</c:v>
                </c:pt>
                <c:pt idx="106">
                  <c:v>100.96120000000001</c:v>
                </c:pt>
                <c:pt idx="107">
                  <c:v>115.09439999999999</c:v>
                </c:pt>
                <c:pt idx="108">
                  <c:v>104.4644</c:v>
                </c:pt>
                <c:pt idx="109">
                  <c:v>107.9149</c:v>
                </c:pt>
                <c:pt idx="110">
                  <c:v>105.90089999999999</c:v>
                </c:pt>
                <c:pt idx="111">
                  <c:v>104.2004</c:v>
                </c:pt>
                <c:pt idx="112" formatCode="0.00">
                  <c:v>107.3511</c:v>
                </c:pt>
                <c:pt idx="113">
                  <c:v>104.3972</c:v>
                </c:pt>
                <c:pt idx="114">
                  <c:v>113.7577</c:v>
                </c:pt>
                <c:pt idx="115">
                  <c:v>119.57470000000001</c:v>
                </c:pt>
                <c:pt idx="116">
                  <c:v>109.6863</c:v>
                </c:pt>
                <c:pt idx="117">
                  <c:v>115.3762</c:v>
                </c:pt>
                <c:pt idx="118">
                  <c:v>109.4783</c:v>
                </c:pt>
                <c:pt idx="119">
                  <c:v>106.8565</c:v>
                </c:pt>
                <c:pt idx="120">
                  <c:v>116.6032</c:v>
                </c:pt>
                <c:pt idx="121">
                  <c:v>111.92319999999999</c:v>
                </c:pt>
                <c:pt idx="122">
                  <c:v>107.614</c:v>
                </c:pt>
                <c:pt idx="123">
                  <c:v>119.2256</c:v>
                </c:pt>
                <c:pt idx="124">
                  <c:v>112.739</c:v>
                </c:pt>
                <c:pt idx="125">
                  <c:v>111.2282</c:v>
                </c:pt>
                <c:pt idx="126">
                  <c:v>128.3057</c:v>
                </c:pt>
                <c:pt idx="127">
                  <c:v>101.9631</c:v>
                </c:pt>
                <c:pt idx="128">
                  <c:v>108.6906</c:v>
                </c:pt>
                <c:pt idx="129">
                  <c:v>113.2831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504568"/>
        <c:axId val="415504960"/>
      </c:lineChart>
      <c:dateAx>
        <c:axId val="415504568"/>
        <c:scaling>
          <c:orientation val="minMax"/>
        </c:scaling>
        <c:delete val="0"/>
        <c:axPos val="b"/>
        <c:majorGridlines>
          <c:spPr>
            <a:ln w="3175"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15504960"/>
        <c:crosses val="autoZero"/>
        <c:auto val="1"/>
        <c:lblOffset val="100"/>
        <c:baseTimeUnit val="months"/>
        <c:majorUnit val="1"/>
        <c:majorTimeUnit val="years"/>
      </c:dateAx>
      <c:valAx>
        <c:axId val="415504960"/>
        <c:scaling>
          <c:orientation val="minMax"/>
          <c:max val="160"/>
          <c:min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4.2429185159071958E-2"/>
              <c:y val="3.5707880379757818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155045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40157855333268E-2"/>
          <c:y val="7.8983146944986024E-2"/>
          <c:w val="0.92253683792365893"/>
          <c:h val="0.8943089589659636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
Metals industry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0.00</c:formatCode>
                <c:ptCount val="132"/>
                <c:pt idx="0">
                  <c:v>102.52679999999999</c:v>
                </c:pt>
                <c:pt idx="1">
                  <c:v>102.6379</c:v>
                </c:pt>
                <c:pt idx="2">
                  <c:v>104.2376</c:v>
                </c:pt>
                <c:pt idx="3">
                  <c:v>100.5874</c:v>
                </c:pt>
                <c:pt idx="4">
                  <c:v>102.06270000000001</c:v>
                </c:pt>
                <c:pt idx="5">
                  <c:v>98.327250000000006</c:v>
                </c:pt>
                <c:pt idx="6">
                  <c:v>93.772649999999999</c:v>
                </c:pt>
                <c:pt idx="7">
                  <c:v>100.3022</c:v>
                </c:pt>
                <c:pt idx="8">
                  <c:v>96.872910000000005</c:v>
                </c:pt>
                <c:pt idx="9">
                  <c:v>100.1784</c:v>
                </c:pt>
                <c:pt idx="10">
                  <c:v>99.158680000000004</c:v>
                </c:pt>
                <c:pt idx="11">
                  <c:v>99.335459999999998</c:v>
                </c:pt>
                <c:pt idx="12">
                  <c:v>97.816869999999994</c:v>
                </c:pt>
                <c:pt idx="13">
                  <c:v>100.1173</c:v>
                </c:pt>
                <c:pt idx="14">
                  <c:v>98.418289999999999</c:v>
                </c:pt>
                <c:pt idx="15">
                  <c:v>101.22450000000001</c:v>
                </c:pt>
                <c:pt idx="16">
                  <c:v>101.9533</c:v>
                </c:pt>
                <c:pt idx="17">
                  <c:v>102.0228</c:v>
                </c:pt>
                <c:pt idx="18">
                  <c:v>112.54810000000001</c:v>
                </c:pt>
                <c:pt idx="19">
                  <c:v>104.1938</c:v>
                </c:pt>
                <c:pt idx="20">
                  <c:v>107.32810000000001</c:v>
                </c:pt>
                <c:pt idx="21">
                  <c:v>105.8691</c:v>
                </c:pt>
                <c:pt idx="22">
                  <c:v>100.7501</c:v>
                </c:pt>
                <c:pt idx="23">
                  <c:v>100.66160000000001</c:v>
                </c:pt>
                <c:pt idx="24">
                  <c:v>106.50830000000001</c:v>
                </c:pt>
                <c:pt idx="25">
                  <c:v>99.369799999999998</c:v>
                </c:pt>
                <c:pt idx="26">
                  <c:v>101.2928</c:v>
                </c:pt>
                <c:pt idx="27">
                  <c:v>97.990470000000002</c:v>
                </c:pt>
                <c:pt idx="28">
                  <c:v>93.510319999999993</c:v>
                </c:pt>
                <c:pt idx="29">
                  <c:v>87.729010000000002</c:v>
                </c:pt>
                <c:pt idx="30">
                  <c:v>83.874610000000004</c:v>
                </c:pt>
                <c:pt idx="31">
                  <c:v>88.419240000000002</c:v>
                </c:pt>
                <c:pt idx="32">
                  <c:v>88.171859999999995</c:v>
                </c:pt>
                <c:pt idx="33">
                  <c:v>90.850369999999998</c:v>
                </c:pt>
                <c:pt idx="34">
                  <c:v>96.693529999999996</c:v>
                </c:pt>
                <c:pt idx="35">
                  <c:v>104.366</c:v>
                </c:pt>
                <c:pt idx="36">
                  <c:v>106.654</c:v>
                </c:pt>
                <c:pt idx="37">
                  <c:v>103.87869999999999</c:v>
                </c:pt>
                <c:pt idx="38">
                  <c:v>91.345370000000003</c:v>
                </c:pt>
                <c:pt idx="39">
                  <c:v>98.834710000000001</c:v>
                </c:pt>
                <c:pt idx="40">
                  <c:v>101.5895</c:v>
                </c:pt>
                <c:pt idx="41">
                  <c:v>96.056100000000001</c:v>
                </c:pt>
                <c:pt idx="42">
                  <c:v>100.3689</c:v>
                </c:pt>
                <c:pt idx="43">
                  <c:v>95.689440000000005</c:v>
                </c:pt>
                <c:pt idx="44">
                  <c:v>86.091260000000005</c:v>
                </c:pt>
                <c:pt idx="45">
                  <c:v>85.954329999999999</c:v>
                </c:pt>
                <c:pt idx="46">
                  <c:v>59.992789999999999</c:v>
                </c:pt>
                <c:pt idx="47">
                  <c:v>53.812609999999999</c:v>
                </c:pt>
                <c:pt idx="48">
                  <c:v>61.261130000000001</c:v>
                </c:pt>
                <c:pt idx="49">
                  <c:v>67.515839999999997</c:v>
                </c:pt>
                <c:pt idx="50">
                  <c:v>75.101500000000001</c:v>
                </c:pt>
                <c:pt idx="51">
                  <c:v>68.750720000000001</c:v>
                </c:pt>
                <c:pt idx="52">
                  <c:v>66.246189999999999</c:v>
                </c:pt>
                <c:pt idx="53">
                  <c:v>74.641050000000007</c:v>
                </c:pt>
                <c:pt idx="54">
                  <c:v>73.46499</c:v>
                </c:pt>
                <c:pt idx="55">
                  <c:v>56.269620000000003</c:v>
                </c:pt>
                <c:pt idx="56">
                  <c:v>78.612080000000006</c:v>
                </c:pt>
                <c:pt idx="57">
                  <c:v>77.632390000000001</c:v>
                </c:pt>
                <c:pt idx="58">
                  <c:v>75.225790000000003</c:v>
                </c:pt>
                <c:pt idx="59">
                  <c:v>77.216170000000005</c:v>
                </c:pt>
                <c:pt idx="60">
                  <c:v>76.277330000000006</c:v>
                </c:pt>
                <c:pt idx="61">
                  <c:v>81.700980000000001</c:v>
                </c:pt>
                <c:pt idx="62">
                  <c:v>84.336500000000001</c:v>
                </c:pt>
                <c:pt idx="63">
                  <c:v>91.010570000000001</c:v>
                </c:pt>
                <c:pt idx="64">
                  <c:v>99.429050000000004</c:v>
                </c:pt>
                <c:pt idx="65">
                  <c:v>100.59180000000001</c:v>
                </c:pt>
                <c:pt idx="66">
                  <c:v>94.497649999999993</c:v>
                </c:pt>
                <c:pt idx="67">
                  <c:v>95.147540000000006</c:v>
                </c:pt>
                <c:pt idx="68">
                  <c:v>101.29040000000001</c:v>
                </c:pt>
                <c:pt idx="69">
                  <c:v>96.397710000000004</c:v>
                </c:pt>
                <c:pt idx="70">
                  <c:v>86.718800000000002</c:v>
                </c:pt>
                <c:pt idx="71">
                  <c:v>94.489009999999993</c:v>
                </c:pt>
                <c:pt idx="72">
                  <c:v>96.184730000000002</c:v>
                </c:pt>
                <c:pt idx="73">
                  <c:v>96.850390000000004</c:v>
                </c:pt>
                <c:pt idx="74">
                  <c:v>98.616290000000006</c:v>
                </c:pt>
                <c:pt idx="75">
                  <c:v>97.604010000000002</c:v>
                </c:pt>
                <c:pt idx="76">
                  <c:v>95.502960000000002</c:v>
                </c:pt>
                <c:pt idx="77">
                  <c:v>96.125879999999995</c:v>
                </c:pt>
                <c:pt idx="78">
                  <c:v>96.32235</c:v>
                </c:pt>
                <c:pt idx="79">
                  <c:v>92.734380000000002</c:v>
                </c:pt>
                <c:pt idx="80">
                  <c:v>95.55677</c:v>
                </c:pt>
                <c:pt idx="81">
                  <c:v>97.309290000000004</c:v>
                </c:pt>
                <c:pt idx="82">
                  <c:v>97.339529999999996</c:v>
                </c:pt>
                <c:pt idx="83">
                  <c:v>89.402569999999997</c:v>
                </c:pt>
                <c:pt idx="84">
                  <c:v>98.199190000000002</c:v>
                </c:pt>
                <c:pt idx="85">
                  <c:v>88.728530000000006</c:v>
                </c:pt>
                <c:pt idx="86">
                  <c:v>93.370699999999999</c:v>
                </c:pt>
                <c:pt idx="87">
                  <c:v>92.638760000000005</c:v>
                </c:pt>
                <c:pt idx="88">
                  <c:v>88.160809999999998</c:v>
                </c:pt>
                <c:pt idx="89">
                  <c:v>87.977159999999998</c:v>
                </c:pt>
                <c:pt idx="90">
                  <c:v>87.337490000000003</c:v>
                </c:pt>
                <c:pt idx="91">
                  <c:v>88.618790000000004</c:v>
                </c:pt>
                <c:pt idx="92">
                  <c:v>98.599260000000001</c:v>
                </c:pt>
                <c:pt idx="93">
                  <c:v>94.401039999999995</c:v>
                </c:pt>
                <c:pt idx="94">
                  <c:v>98.939300000000003</c:v>
                </c:pt>
                <c:pt idx="95">
                  <c:v>107.2696</c:v>
                </c:pt>
                <c:pt idx="96">
                  <c:v>93.752179999999996</c:v>
                </c:pt>
                <c:pt idx="97">
                  <c:v>95.766980000000004</c:v>
                </c:pt>
                <c:pt idx="98">
                  <c:v>95.321150000000003</c:v>
                </c:pt>
                <c:pt idx="99">
                  <c:v>92.657589999999999</c:v>
                </c:pt>
                <c:pt idx="100">
                  <c:v>90.434030000000007</c:v>
                </c:pt>
                <c:pt idx="101">
                  <c:v>89.525570000000002</c:v>
                </c:pt>
                <c:pt idx="102">
                  <c:v>103.11369999999999</c:v>
                </c:pt>
                <c:pt idx="103">
                  <c:v>104.7993</c:v>
                </c:pt>
                <c:pt idx="104">
                  <c:v>96.606660000000005</c:v>
                </c:pt>
                <c:pt idx="105">
                  <c:v>90.596360000000004</c:v>
                </c:pt>
                <c:pt idx="106">
                  <c:v>100.10599999999999</c:v>
                </c:pt>
                <c:pt idx="107">
                  <c:v>102.8459</c:v>
                </c:pt>
                <c:pt idx="108">
                  <c:v>97.628410000000002</c:v>
                </c:pt>
                <c:pt idx="109">
                  <c:v>99.808800000000005</c:v>
                </c:pt>
                <c:pt idx="110">
                  <c:v>100.94</c:v>
                </c:pt>
                <c:pt idx="111">
                  <c:v>99.869209999999995</c:v>
                </c:pt>
                <c:pt idx="112">
                  <c:v>102.58929999999999</c:v>
                </c:pt>
                <c:pt idx="113">
                  <c:v>99.870739999999998</c:v>
                </c:pt>
                <c:pt idx="114">
                  <c:v>96.922989999999999</c:v>
                </c:pt>
                <c:pt idx="115">
                  <c:v>102.61369999999999</c:v>
                </c:pt>
                <c:pt idx="116">
                  <c:v>91.048090000000002</c:v>
                </c:pt>
                <c:pt idx="117">
                  <c:v>119.77809999999999</c:v>
                </c:pt>
                <c:pt idx="118">
                  <c:v>99.899630000000002</c:v>
                </c:pt>
                <c:pt idx="119">
                  <c:v>94.627610000000004</c:v>
                </c:pt>
                <c:pt idx="120">
                  <c:v>96.929810000000003</c:v>
                </c:pt>
                <c:pt idx="121">
                  <c:v>99.790120000000002</c:v>
                </c:pt>
                <c:pt idx="122">
                  <c:v>96.517650000000003</c:v>
                </c:pt>
                <c:pt idx="123">
                  <c:v>98.991569999999996</c:v>
                </c:pt>
                <c:pt idx="124">
                  <c:v>99.886669999999995</c:v>
                </c:pt>
                <c:pt idx="125">
                  <c:v>101.6789</c:v>
                </c:pt>
                <c:pt idx="126">
                  <c:v>103.729</c:v>
                </c:pt>
                <c:pt idx="127">
                  <c:v>96.812340000000006</c:v>
                </c:pt>
                <c:pt idx="128">
                  <c:v>104.9606</c:v>
                </c:pt>
                <c:pt idx="129">
                  <c:v>112.27809999999999</c:v>
                </c:pt>
                <c:pt idx="130">
                  <c:v>104.4585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505744"/>
        <c:axId val="415194584"/>
      </c:lineChart>
      <c:dateAx>
        <c:axId val="415505744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15194584"/>
        <c:crosses val="autoZero"/>
        <c:auto val="1"/>
        <c:lblOffset val="100"/>
        <c:baseTimeUnit val="months"/>
        <c:majorUnit val="1"/>
        <c:majorTimeUnit val="years"/>
      </c:dateAx>
      <c:valAx>
        <c:axId val="415194584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1550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195368"/>
        <c:axId val="415195760"/>
      </c:lineChart>
      <c:catAx>
        <c:axId val="41519536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15195760"/>
        <c:crosses val="autoZero"/>
        <c:auto val="1"/>
        <c:lblAlgn val="ctr"/>
        <c:lblOffset val="100"/>
        <c:noMultiLvlLbl val="0"/>
      </c:catAx>
      <c:valAx>
        <c:axId val="41519576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519536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146.69999999999999</c:v>
                </c:pt>
                <c:pt idx="2">
                  <c:v>145.1</c:v>
                </c:pt>
                <c:pt idx="3">
                  <c:v>143.4</c:v>
                </c:pt>
                <c:pt idx="4">
                  <c:v>154.5</c:v>
                </c:pt>
                <c:pt idx="5">
                  <c:v>165.5</c:v>
                </c:pt>
                <c:pt idx="6">
                  <c:v>154.80000000000001</c:v>
                </c:pt>
                <c:pt idx="7">
                  <c:v>144.1</c:v>
                </c:pt>
                <c:pt idx="8">
                  <c:v>155.30000000000001</c:v>
                </c:pt>
                <c:pt idx="9">
                  <c:v>166.4</c:v>
                </c:pt>
                <c:pt idx="10">
                  <c:v>161.5</c:v>
                </c:pt>
                <c:pt idx="11">
                  <c:v>156.6</c:v>
                </c:pt>
                <c:pt idx="12">
                  <c:v>165.6</c:v>
                </c:pt>
                <c:pt idx="13">
                  <c:v>174.6</c:v>
                </c:pt>
                <c:pt idx="14">
                  <c:v>162.80000000000001</c:v>
                </c:pt>
                <c:pt idx="15">
                  <c:v>151</c:v>
                </c:pt>
                <c:pt idx="16">
                  <c:v>143.4</c:v>
                </c:pt>
                <c:pt idx="17">
                  <c:v>135.69999999999999</c:v>
                </c:pt>
                <c:pt idx="18">
                  <c:v>125.9</c:v>
                </c:pt>
                <c:pt idx="19">
                  <c:v>116</c:v>
                </c:pt>
                <c:pt idx="20">
                  <c:v>120.6</c:v>
                </c:pt>
                <c:pt idx="21">
                  <c:v>125.2</c:v>
                </c:pt>
                <c:pt idx="22">
                  <c:v>128.6</c:v>
                </c:pt>
                <c:pt idx="23">
                  <c:v>132</c:v>
                </c:pt>
                <c:pt idx="24">
                  <c:v>187.5</c:v>
                </c:pt>
                <c:pt idx="25">
                  <c:v>217.1</c:v>
                </c:pt>
                <c:pt idx="26">
                  <c:v>183.6</c:v>
                </c:pt>
                <c:pt idx="27">
                  <c:v>193.3</c:v>
                </c:pt>
                <c:pt idx="28">
                  <c:v>243.4</c:v>
                </c:pt>
                <c:pt idx="29">
                  <c:v>247.7</c:v>
                </c:pt>
                <c:pt idx="30">
                  <c:v>282.39999999999998</c:v>
                </c:pt>
                <c:pt idx="31">
                  <c:v>180.8</c:v>
                </c:pt>
                <c:pt idx="32">
                  <c:v>204.4</c:v>
                </c:pt>
                <c:pt idx="33">
                  <c:v>230.7</c:v>
                </c:pt>
                <c:pt idx="34">
                  <c:v>205.5</c:v>
                </c:pt>
                <c:pt idx="35">
                  <c:v>192</c:v>
                </c:pt>
                <c:pt idx="36">
                  <c:v>242.8</c:v>
                </c:pt>
                <c:pt idx="37">
                  <c:v>248.2</c:v>
                </c:pt>
                <c:pt idx="38">
                  <c:v>238.8</c:v>
                </c:pt>
                <c:pt idx="39">
                  <c:v>182</c:v>
                </c:pt>
                <c:pt idx="40">
                  <c:v>294.2</c:v>
                </c:pt>
                <c:pt idx="41">
                  <c:v>252.6</c:v>
                </c:pt>
                <c:pt idx="42">
                  <c:v>284.3</c:v>
                </c:pt>
                <c:pt idx="43">
                  <c:v>203.9</c:v>
                </c:pt>
                <c:pt idx="44">
                  <c:v>249.9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38.5</c:v>
                </c:pt>
                <c:pt idx="2">
                  <c:v>44.1</c:v>
                </c:pt>
                <c:pt idx="3">
                  <c:v>49.8</c:v>
                </c:pt>
                <c:pt idx="4">
                  <c:v>56</c:v>
                </c:pt>
                <c:pt idx="5">
                  <c:v>62.2</c:v>
                </c:pt>
                <c:pt idx="6">
                  <c:v>52.1</c:v>
                </c:pt>
                <c:pt idx="7">
                  <c:v>42.1</c:v>
                </c:pt>
                <c:pt idx="8">
                  <c:v>42.8</c:v>
                </c:pt>
                <c:pt idx="9">
                  <c:v>43.5</c:v>
                </c:pt>
                <c:pt idx="10">
                  <c:v>46.4</c:v>
                </c:pt>
                <c:pt idx="11">
                  <c:v>49.3</c:v>
                </c:pt>
                <c:pt idx="12">
                  <c:v>49.6</c:v>
                </c:pt>
                <c:pt idx="13">
                  <c:v>49.8</c:v>
                </c:pt>
                <c:pt idx="14">
                  <c:v>42</c:v>
                </c:pt>
                <c:pt idx="15">
                  <c:v>34.200000000000003</c:v>
                </c:pt>
                <c:pt idx="16">
                  <c:v>33</c:v>
                </c:pt>
                <c:pt idx="17">
                  <c:v>31.7</c:v>
                </c:pt>
                <c:pt idx="18">
                  <c:v>29.4</c:v>
                </c:pt>
                <c:pt idx="19">
                  <c:v>27.1</c:v>
                </c:pt>
                <c:pt idx="20">
                  <c:v>26.8</c:v>
                </c:pt>
                <c:pt idx="21">
                  <c:v>26.5</c:v>
                </c:pt>
                <c:pt idx="22">
                  <c:v>27.7</c:v>
                </c:pt>
                <c:pt idx="23">
                  <c:v>28.9</c:v>
                </c:pt>
                <c:pt idx="24">
                  <c:v>18.899999999999999</c:v>
                </c:pt>
                <c:pt idx="25">
                  <c:v>34.4</c:v>
                </c:pt>
                <c:pt idx="26">
                  <c:v>29.7</c:v>
                </c:pt>
                <c:pt idx="27">
                  <c:v>20.7</c:v>
                </c:pt>
                <c:pt idx="28">
                  <c:v>28</c:v>
                </c:pt>
                <c:pt idx="29">
                  <c:v>35.1</c:v>
                </c:pt>
                <c:pt idx="30">
                  <c:v>66.7</c:v>
                </c:pt>
                <c:pt idx="31">
                  <c:v>27.8</c:v>
                </c:pt>
                <c:pt idx="32">
                  <c:v>24.9</c:v>
                </c:pt>
                <c:pt idx="33">
                  <c:v>33.4</c:v>
                </c:pt>
                <c:pt idx="34">
                  <c:v>32.4</c:v>
                </c:pt>
                <c:pt idx="35">
                  <c:v>25.1</c:v>
                </c:pt>
                <c:pt idx="36">
                  <c:v>32.5</c:v>
                </c:pt>
                <c:pt idx="37">
                  <c:v>31.5</c:v>
                </c:pt>
                <c:pt idx="38">
                  <c:v>40.799999999999997</c:v>
                </c:pt>
                <c:pt idx="39">
                  <c:v>27.3</c:v>
                </c:pt>
                <c:pt idx="40">
                  <c:v>38.1</c:v>
                </c:pt>
                <c:pt idx="41">
                  <c:v>27.4</c:v>
                </c:pt>
                <c:pt idx="42">
                  <c:v>37.799999999999997</c:v>
                </c:pt>
                <c:pt idx="43">
                  <c:v>19.899999999999999</c:v>
                </c:pt>
                <c:pt idx="44">
                  <c:v>28.3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108.2</c:v>
                </c:pt>
                <c:pt idx="2">
                  <c:v>100.9</c:v>
                </c:pt>
                <c:pt idx="3">
                  <c:v>93.6</c:v>
                </c:pt>
                <c:pt idx="4">
                  <c:v>98.5</c:v>
                </c:pt>
                <c:pt idx="5">
                  <c:v>103.3</c:v>
                </c:pt>
                <c:pt idx="6">
                  <c:v>102.7</c:v>
                </c:pt>
                <c:pt idx="7">
                  <c:v>102.1</c:v>
                </c:pt>
                <c:pt idx="8">
                  <c:v>112.5</c:v>
                </c:pt>
                <c:pt idx="9">
                  <c:v>122.9</c:v>
                </c:pt>
                <c:pt idx="10">
                  <c:v>115.1</c:v>
                </c:pt>
                <c:pt idx="11">
                  <c:v>107.3</c:v>
                </c:pt>
                <c:pt idx="12">
                  <c:v>116</c:v>
                </c:pt>
                <c:pt idx="13">
                  <c:v>124.8</c:v>
                </c:pt>
                <c:pt idx="14">
                  <c:v>120.8</c:v>
                </c:pt>
                <c:pt idx="15">
                  <c:v>116.8</c:v>
                </c:pt>
                <c:pt idx="16">
                  <c:v>110.4</c:v>
                </c:pt>
                <c:pt idx="17">
                  <c:v>104</c:v>
                </c:pt>
                <c:pt idx="18">
                  <c:v>96.5</c:v>
                </c:pt>
                <c:pt idx="19">
                  <c:v>88.9</c:v>
                </c:pt>
                <c:pt idx="20">
                  <c:v>93.8</c:v>
                </c:pt>
                <c:pt idx="21">
                  <c:v>98.7</c:v>
                </c:pt>
                <c:pt idx="22">
                  <c:v>100.9</c:v>
                </c:pt>
                <c:pt idx="23">
                  <c:v>103.1</c:v>
                </c:pt>
                <c:pt idx="24">
                  <c:v>168.6</c:v>
                </c:pt>
                <c:pt idx="25">
                  <c:v>182.7</c:v>
                </c:pt>
                <c:pt idx="26">
                  <c:v>153.9</c:v>
                </c:pt>
                <c:pt idx="27">
                  <c:v>172.6</c:v>
                </c:pt>
                <c:pt idx="28">
                  <c:v>215.4</c:v>
                </c:pt>
                <c:pt idx="29">
                  <c:v>212.6</c:v>
                </c:pt>
                <c:pt idx="30">
                  <c:v>215.7</c:v>
                </c:pt>
                <c:pt idx="31">
                  <c:v>153</c:v>
                </c:pt>
                <c:pt idx="32">
                  <c:v>179.5</c:v>
                </c:pt>
                <c:pt idx="33">
                  <c:v>197.3</c:v>
                </c:pt>
                <c:pt idx="34">
                  <c:v>173.1</c:v>
                </c:pt>
                <c:pt idx="35">
                  <c:v>166.9</c:v>
                </c:pt>
                <c:pt idx="36">
                  <c:v>210.3</c:v>
                </c:pt>
                <c:pt idx="37">
                  <c:v>216.7</c:v>
                </c:pt>
                <c:pt idx="38">
                  <c:v>198.1</c:v>
                </c:pt>
                <c:pt idx="39">
                  <c:v>154.69999999999999</c:v>
                </c:pt>
                <c:pt idx="40">
                  <c:v>256.10000000000002</c:v>
                </c:pt>
                <c:pt idx="41">
                  <c:v>225.2</c:v>
                </c:pt>
                <c:pt idx="42">
                  <c:v>246.6</c:v>
                </c:pt>
                <c:pt idx="43">
                  <c:v>184</c:v>
                </c:pt>
                <c:pt idx="44">
                  <c:v>221.6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073488"/>
        <c:axId val="415073880"/>
      </c:lineChart>
      <c:catAx>
        <c:axId val="4150734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507388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5073880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5073488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165803108808294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169.4</c:v>
                </c:pt>
                <c:pt idx="1">
                  <c:v>191.2</c:v>
                </c:pt>
                <c:pt idx="2">
                  <c:v>191.5</c:v>
                </c:pt>
                <c:pt idx="3">
                  <c:v>191.8</c:v>
                </c:pt>
                <c:pt idx="4">
                  <c:v>193.1</c:v>
                </c:pt>
                <c:pt idx="5">
                  <c:v>194.5</c:v>
                </c:pt>
                <c:pt idx="6">
                  <c:v>202.4</c:v>
                </c:pt>
                <c:pt idx="7">
                  <c:v>210.4</c:v>
                </c:pt>
                <c:pt idx="8">
                  <c:v>217</c:v>
                </c:pt>
                <c:pt idx="9">
                  <c:v>223.6</c:v>
                </c:pt>
                <c:pt idx="10">
                  <c:v>222.7</c:v>
                </c:pt>
                <c:pt idx="11">
                  <c:v>221.8</c:v>
                </c:pt>
                <c:pt idx="12">
                  <c:v>231.3</c:v>
                </c:pt>
                <c:pt idx="13">
                  <c:v>240.7</c:v>
                </c:pt>
                <c:pt idx="14">
                  <c:v>244.9</c:v>
                </c:pt>
                <c:pt idx="15">
                  <c:v>249</c:v>
                </c:pt>
                <c:pt idx="16">
                  <c:v>233.9</c:v>
                </c:pt>
                <c:pt idx="17">
                  <c:v>218.8</c:v>
                </c:pt>
                <c:pt idx="18">
                  <c:v>218.1</c:v>
                </c:pt>
                <c:pt idx="19">
                  <c:v>217.5</c:v>
                </c:pt>
                <c:pt idx="20">
                  <c:v>216.5</c:v>
                </c:pt>
                <c:pt idx="21">
                  <c:v>215.4</c:v>
                </c:pt>
                <c:pt idx="22">
                  <c:v>215.1</c:v>
                </c:pt>
                <c:pt idx="23">
                  <c:v>214.8</c:v>
                </c:pt>
                <c:pt idx="24">
                  <c:v>238.6</c:v>
                </c:pt>
                <c:pt idx="25">
                  <c:v>262.5</c:v>
                </c:pt>
                <c:pt idx="26">
                  <c:v>274.2</c:v>
                </c:pt>
                <c:pt idx="27">
                  <c:v>285.39999999999998</c:v>
                </c:pt>
                <c:pt idx="28">
                  <c:v>270.89999999999998</c:v>
                </c:pt>
                <c:pt idx="29">
                  <c:v>290.5</c:v>
                </c:pt>
                <c:pt idx="30">
                  <c:v>339.9</c:v>
                </c:pt>
                <c:pt idx="31">
                  <c:v>284.2</c:v>
                </c:pt>
                <c:pt idx="32">
                  <c:v>282.7</c:v>
                </c:pt>
                <c:pt idx="33">
                  <c:v>327.39999999999998</c:v>
                </c:pt>
                <c:pt idx="34">
                  <c:v>355.9</c:v>
                </c:pt>
                <c:pt idx="35">
                  <c:v>345.8</c:v>
                </c:pt>
                <c:pt idx="36">
                  <c:v>351.9</c:v>
                </c:pt>
                <c:pt idx="37">
                  <c:v>383.5</c:v>
                </c:pt>
                <c:pt idx="38">
                  <c:v>408.2</c:v>
                </c:pt>
                <c:pt idx="39">
                  <c:v>392.9</c:v>
                </c:pt>
                <c:pt idx="40">
                  <c:v>424.9</c:v>
                </c:pt>
                <c:pt idx="41">
                  <c:v>440.3</c:v>
                </c:pt>
                <c:pt idx="42">
                  <c:v>483</c:v>
                </c:pt>
                <c:pt idx="43">
                  <c:v>495.1</c:v>
                </c:pt>
                <c:pt idx="44">
                  <c:v>492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186.4</c:v>
                </c:pt>
                <c:pt idx="1">
                  <c:v>190.3</c:v>
                </c:pt>
                <c:pt idx="2">
                  <c:v>218.5</c:v>
                </c:pt>
                <c:pt idx="3">
                  <c:v>246.8</c:v>
                </c:pt>
                <c:pt idx="4">
                  <c:v>282.89999999999998</c:v>
                </c:pt>
                <c:pt idx="5">
                  <c:v>319.10000000000002</c:v>
                </c:pt>
                <c:pt idx="6">
                  <c:v>302.60000000000002</c:v>
                </c:pt>
                <c:pt idx="7">
                  <c:v>286.2</c:v>
                </c:pt>
                <c:pt idx="8">
                  <c:v>272.5</c:v>
                </c:pt>
                <c:pt idx="9">
                  <c:v>258.89999999999998</c:v>
                </c:pt>
                <c:pt idx="10">
                  <c:v>270.2</c:v>
                </c:pt>
                <c:pt idx="11">
                  <c:v>281.5</c:v>
                </c:pt>
                <c:pt idx="12">
                  <c:v>285.10000000000002</c:v>
                </c:pt>
                <c:pt idx="13">
                  <c:v>288.60000000000002</c:v>
                </c:pt>
                <c:pt idx="14">
                  <c:v>268.39999999999998</c:v>
                </c:pt>
                <c:pt idx="15">
                  <c:v>248.3</c:v>
                </c:pt>
                <c:pt idx="16">
                  <c:v>203.7</c:v>
                </c:pt>
                <c:pt idx="17">
                  <c:v>159.19999999999999</c:v>
                </c:pt>
                <c:pt idx="18">
                  <c:v>147.4</c:v>
                </c:pt>
                <c:pt idx="19">
                  <c:v>135.6</c:v>
                </c:pt>
                <c:pt idx="20">
                  <c:v>124.8</c:v>
                </c:pt>
                <c:pt idx="21">
                  <c:v>114</c:v>
                </c:pt>
                <c:pt idx="22">
                  <c:v>124</c:v>
                </c:pt>
                <c:pt idx="23">
                  <c:v>134.1</c:v>
                </c:pt>
                <c:pt idx="24">
                  <c:v>117.5</c:v>
                </c:pt>
                <c:pt idx="25">
                  <c:v>123.6</c:v>
                </c:pt>
                <c:pt idx="26">
                  <c:v>121.1</c:v>
                </c:pt>
                <c:pt idx="27">
                  <c:v>109.5</c:v>
                </c:pt>
                <c:pt idx="28">
                  <c:v>100.2</c:v>
                </c:pt>
                <c:pt idx="29">
                  <c:v>103.2</c:v>
                </c:pt>
                <c:pt idx="30">
                  <c:v>116.8</c:v>
                </c:pt>
                <c:pt idx="31">
                  <c:v>94.4</c:v>
                </c:pt>
                <c:pt idx="32">
                  <c:v>85.9</c:v>
                </c:pt>
                <c:pt idx="33">
                  <c:v>93.4</c:v>
                </c:pt>
                <c:pt idx="34">
                  <c:v>104.5</c:v>
                </c:pt>
                <c:pt idx="35">
                  <c:v>90.3</c:v>
                </c:pt>
                <c:pt idx="36">
                  <c:v>95.6</c:v>
                </c:pt>
                <c:pt idx="37">
                  <c:v>96.7</c:v>
                </c:pt>
                <c:pt idx="38">
                  <c:v>100.9</c:v>
                </c:pt>
                <c:pt idx="39">
                  <c:v>98.4</c:v>
                </c:pt>
                <c:pt idx="40">
                  <c:v>101.1</c:v>
                </c:pt>
                <c:pt idx="41">
                  <c:v>91.8</c:v>
                </c:pt>
                <c:pt idx="42">
                  <c:v>91.4</c:v>
                </c:pt>
                <c:pt idx="43">
                  <c:v>89.7</c:v>
                </c:pt>
                <c:pt idx="44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074664"/>
        <c:axId val="415075056"/>
      </c:areaChart>
      <c:catAx>
        <c:axId val="4150746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507505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15075056"/>
        <c:scaling>
          <c:orientation val="minMax"/>
          <c:max val="6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5074664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22076895665086946"/>
          <c:w val="0.1575129533678756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727800"/>
        <c:axId val="415728192"/>
      </c:lineChart>
      <c:catAx>
        <c:axId val="41572780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15728192"/>
        <c:crosses val="autoZero"/>
        <c:auto val="1"/>
        <c:lblAlgn val="ctr"/>
        <c:lblOffset val="100"/>
        <c:noMultiLvlLbl val="0"/>
      </c:catAx>
      <c:valAx>
        <c:axId val="41572819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572780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298.39999999999998</c:v>
                </c:pt>
                <c:pt idx="11">
                  <c:v>251.6</c:v>
                </c:pt>
                <c:pt idx="12">
                  <c:v>407.1</c:v>
                </c:pt>
                <c:pt idx="13">
                  <c:v>460.7</c:v>
                </c:pt>
                <c:pt idx="14">
                  <c:v>539.79999999999995</c:v>
                </c:pt>
                <c:pt idx="15">
                  <c:v>291.2</c:v>
                </c:pt>
                <c:pt idx="16">
                  <c:v>447.5</c:v>
                </c:pt>
                <c:pt idx="17">
                  <c:v>385.8</c:v>
                </c:pt>
                <c:pt idx="18">
                  <c:v>446.9</c:v>
                </c:pt>
                <c:pt idx="19">
                  <c:v>395.5</c:v>
                </c:pt>
                <c:pt idx="20">
                  <c:v>523.6</c:v>
                </c:pt>
                <c:pt idx="21">
                  <c:v>428.5</c:v>
                </c:pt>
                <c:pt idx="22">
                  <c:v>330.5</c:v>
                </c:pt>
                <c:pt idx="23">
                  <c:v>320</c:v>
                </c:pt>
                <c:pt idx="24">
                  <c:v>522.70000000000005</c:v>
                </c:pt>
                <c:pt idx="25">
                  <c:v>629.6</c:v>
                </c:pt>
                <c:pt idx="26">
                  <c:v>390.6</c:v>
                </c:pt>
                <c:pt idx="27">
                  <c:v>349</c:v>
                </c:pt>
                <c:pt idx="28">
                  <c:v>521.70000000000005</c:v>
                </c:pt>
                <c:pt idx="29">
                  <c:v>563.70000000000005</c:v>
                </c:pt>
                <c:pt idx="30">
                  <c:v>574.20000000000005</c:v>
                </c:pt>
                <c:pt idx="31">
                  <c:v>393.3</c:v>
                </c:pt>
                <c:pt idx="32">
                  <c:v>498.6</c:v>
                </c:pt>
                <c:pt idx="33">
                  <c:v>695.1</c:v>
                </c:pt>
                <c:pt idx="34">
                  <c:v>591.1</c:v>
                </c:pt>
                <c:pt idx="35">
                  <c:v>490.1</c:v>
                </c:pt>
                <c:pt idx="36">
                  <c:v>639.4</c:v>
                </c:pt>
                <c:pt idx="37">
                  <c:v>675.2</c:v>
                </c:pt>
                <c:pt idx="38">
                  <c:v>518.1</c:v>
                </c:pt>
                <c:pt idx="39">
                  <c:v>571.4</c:v>
                </c:pt>
                <c:pt idx="40">
                  <c:v>625.20000000000005</c:v>
                </c:pt>
                <c:pt idx="41">
                  <c:v>555.1</c:v>
                </c:pt>
                <c:pt idx="42">
                  <c:v>592.1</c:v>
                </c:pt>
                <c:pt idx="43">
                  <c:v>566.5</c:v>
                </c:pt>
                <c:pt idx="44">
                  <c:v>644.20000000000005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728976"/>
        <c:axId val="415796016"/>
      </c:lineChart>
      <c:catAx>
        <c:axId val="415728976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579601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5796016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5728976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Sheet1!$A$2:$A$38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995.9</c:v>
                </c:pt>
                <c:pt idx="1">
                  <c:v>995.9</c:v>
                </c:pt>
                <c:pt idx="2">
                  <c:v>995.9</c:v>
                </c:pt>
                <c:pt idx="3">
                  <c:v>932.5</c:v>
                </c:pt>
                <c:pt idx="4">
                  <c:v>912.4</c:v>
                </c:pt>
                <c:pt idx="5">
                  <c:v>949</c:v>
                </c:pt>
                <c:pt idx="6">
                  <c:v>1077.2</c:v>
                </c:pt>
                <c:pt idx="7">
                  <c:v>995.8</c:v>
                </c:pt>
                <c:pt idx="8">
                  <c:v>970.2</c:v>
                </c:pt>
                <c:pt idx="9">
                  <c:v>959.9</c:v>
                </c:pt>
                <c:pt idx="10">
                  <c:v>991.5</c:v>
                </c:pt>
                <c:pt idx="11">
                  <c:v>1033.5999999999999</c:v>
                </c:pt>
                <c:pt idx="12">
                  <c:v>1119.5999999999999</c:v>
                </c:pt>
                <c:pt idx="13">
                  <c:v>1142.3</c:v>
                </c:pt>
                <c:pt idx="14">
                  <c:v>1026.7</c:v>
                </c:pt>
                <c:pt idx="15">
                  <c:v>1006.9</c:v>
                </c:pt>
                <c:pt idx="16">
                  <c:v>1070.3</c:v>
                </c:pt>
                <c:pt idx="17">
                  <c:v>1298.4000000000001</c:v>
                </c:pt>
                <c:pt idx="18">
                  <c:v>1265.8</c:v>
                </c:pt>
                <c:pt idx="19">
                  <c:v>1223.4000000000001</c:v>
                </c:pt>
                <c:pt idx="20">
                  <c:v>1285</c:v>
                </c:pt>
                <c:pt idx="21">
                  <c:v>1400.6</c:v>
                </c:pt>
                <c:pt idx="22">
                  <c:v>1537.7</c:v>
                </c:pt>
                <c:pt idx="23">
                  <c:v>1481.3</c:v>
                </c:pt>
                <c:pt idx="24">
                  <c:v>1418.9</c:v>
                </c:pt>
                <c:pt idx="25">
                  <c:v>1440.3</c:v>
                </c:pt>
                <c:pt idx="26">
                  <c:v>1467.6</c:v>
                </c:pt>
                <c:pt idx="27">
                  <c:v>1427.5</c:v>
                </c:pt>
                <c:pt idx="28">
                  <c:v>1398.8</c:v>
                </c:pt>
                <c:pt idx="29">
                  <c:v>1473.1</c:v>
                </c:pt>
                <c:pt idx="30">
                  <c:v>1449.2</c:v>
                </c:pt>
                <c:pt idx="31">
                  <c:v>1519.6</c:v>
                </c:pt>
                <c:pt idx="32">
                  <c:v>1575.9</c:v>
                </c:pt>
                <c:pt idx="33">
                  <c:v>1582.6</c:v>
                </c:pt>
                <c:pt idx="34">
                  <c:v>1539.6</c:v>
                </c:pt>
                <c:pt idx="35">
                  <c:v>1641.2</c:v>
                </c:pt>
                <c:pt idx="36">
                  <c:v>1752.8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797192"/>
        <c:axId val="415797584"/>
      </c:areaChart>
      <c:catAx>
        <c:axId val="4157971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5797584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15797584"/>
        <c:scaling>
          <c:orientation val="minMax"/>
          <c:max val="19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5797192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dirty="0" err="1" smtClean="0">
                <a:solidFill>
                  <a:srgbClr val="002060"/>
                </a:solidFill>
              </a:rPr>
              <a:t>Indeksi</a:t>
            </a:r>
            <a:r>
              <a:rPr lang="en-GB" sz="1400" b="0" dirty="0" smtClean="0">
                <a:solidFill>
                  <a:srgbClr val="002060"/>
                </a:solidFill>
              </a:rPr>
              <a:t> 2005=100</a:t>
            </a:r>
            <a:endParaRPr lang="en-GB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5.2014700968927498E-2"/>
          <c:y val="2.79914544514016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Ruotsi 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109.6</c:v>
                </c:pt>
                <c:pt idx="2">
                  <c:v>120.7792</c:v>
                </c:pt>
                <c:pt idx="3">
                  <c:v>125.4896</c:v>
                </c:pt>
                <c:pt idx="4">
                  <c:v>106.4152</c:v>
                </c:pt>
                <c:pt idx="5">
                  <c:v>110.0333</c:v>
                </c:pt>
                <c:pt idx="6">
                  <c:v>117.95569999999999</c:v>
                </c:pt>
                <c:pt idx="7">
                  <c:v>121.4944</c:v>
                </c:pt>
                <c:pt idx="8">
                  <c:v>122.4663</c:v>
                </c:pt>
                <c:pt idx="9">
                  <c:v>130.18170000000001</c:v>
                </c:pt>
                <c:pt idx="10">
                  <c:v>135.64930000000001</c:v>
                </c:pt>
                <c:pt idx="11">
                  <c:v>142.43180000000001</c:v>
                </c:pt>
                <c:pt idx="12">
                  <c:v>149.69579999999999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Alankomaat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107</c:v>
                </c:pt>
                <c:pt idx="2">
                  <c:v>116.523</c:v>
                </c:pt>
                <c:pt idx="3">
                  <c:v>123.51439999999999</c:v>
                </c:pt>
                <c:pt idx="4">
                  <c:v>110.0513</c:v>
                </c:pt>
                <c:pt idx="5">
                  <c:v>106.74979999999999</c:v>
                </c:pt>
                <c:pt idx="6">
                  <c:v>120.5205</c:v>
                </c:pt>
                <c:pt idx="7">
                  <c:v>115.8202</c:v>
                </c:pt>
                <c:pt idx="8">
                  <c:v>112.3456</c:v>
                </c:pt>
                <c:pt idx="9">
                  <c:v>117.28879999999999</c:v>
                </c:pt>
                <c:pt idx="10">
                  <c:v>126.0855</c:v>
                </c:pt>
                <c:pt idx="11">
                  <c:v>134.53319999999999</c:v>
                </c:pt>
                <c:pt idx="12">
                  <c:v>143.27780000000001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USA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114.37820000000001</c:v>
                </c:pt>
                <c:pt idx="8">
                  <c:v>117.8095</c:v>
                </c:pt>
                <c:pt idx="9">
                  <c:v>125.11369999999999</c:v>
                </c:pt>
                <c:pt idx="10">
                  <c:v>129.24250000000001</c:v>
                </c:pt>
                <c:pt idx="11">
                  <c:v>135.7046</c:v>
                </c:pt>
                <c:pt idx="12">
                  <c:v>143.16829999999999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 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108.5</c:v>
                </c:pt>
                <c:pt idx="2">
                  <c:v>116.96299999999999</c:v>
                </c:pt>
                <c:pt idx="3">
                  <c:v>119.4192</c:v>
                </c:pt>
                <c:pt idx="4">
                  <c:v>100.9092</c:v>
                </c:pt>
                <c:pt idx="5">
                  <c:v>107.1656</c:v>
                </c:pt>
                <c:pt idx="6">
                  <c:v>114.98869999999999</c:v>
                </c:pt>
                <c:pt idx="7">
                  <c:v>113.3789</c:v>
                </c:pt>
                <c:pt idx="8">
                  <c:v>111.45140000000001</c:v>
                </c:pt>
                <c:pt idx="9">
                  <c:v>116.4667</c:v>
                </c:pt>
                <c:pt idx="10">
                  <c:v>119.029</c:v>
                </c:pt>
                <c:pt idx="11">
                  <c:v>122.3618</c:v>
                </c:pt>
                <c:pt idx="12">
                  <c:v>127.6234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106.9</c:v>
                </c:pt>
                <c:pt idx="2">
                  <c:v>114.7037</c:v>
                </c:pt>
                <c:pt idx="3">
                  <c:v>115.50660000000001</c:v>
                </c:pt>
                <c:pt idx="4">
                  <c:v>103.2629</c:v>
                </c:pt>
                <c:pt idx="5">
                  <c:v>107.6</c:v>
                </c:pt>
                <c:pt idx="6">
                  <c:v>113.08759999999999</c:v>
                </c:pt>
                <c:pt idx="7">
                  <c:v>117.3849</c:v>
                </c:pt>
                <c:pt idx="8">
                  <c:v>119.0283</c:v>
                </c:pt>
                <c:pt idx="9">
                  <c:v>121.5279</c:v>
                </c:pt>
                <c:pt idx="10">
                  <c:v>122.37860000000001</c:v>
                </c:pt>
                <c:pt idx="11">
                  <c:v>123.7247</c:v>
                </c:pt>
                <c:pt idx="12">
                  <c:v>125.2094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 </c:v>
                </c:pt>
              </c:strCache>
            </c:strRef>
          </c:tx>
          <c:spPr>
            <a:ln w="63500" cap="rnd">
              <a:solidFill>
                <a:srgbClr val="30BEFE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102.2</c:v>
                </c:pt>
                <c:pt idx="2">
                  <c:v>119.1652</c:v>
                </c:pt>
                <c:pt idx="3">
                  <c:v>125.0043</c:v>
                </c:pt>
                <c:pt idx="4">
                  <c:v>105.37860000000001</c:v>
                </c:pt>
                <c:pt idx="5">
                  <c:v>98.739769999999993</c:v>
                </c:pt>
                <c:pt idx="6">
                  <c:v>101.702</c:v>
                </c:pt>
                <c:pt idx="7">
                  <c:v>98.549199999999999</c:v>
                </c:pt>
                <c:pt idx="8">
                  <c:v>90.468170000000001</c:v>
                </c:pt>
                <c:pt idx="9">
                  <c:v>87.844589999999997</c:v>
                </c:pt>
                <c:pt idx="10">
                  <c:v>87.405370000000005</c:v>
                </c:pt>
                <c:pt idx="11">
                  <c:v>90.901579999999996</c:v>
                </c:pt>
                <c:pt idx="12">
                  <c:v>93.628630000000001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405720"/>
        <c:axId val="410406112"/>
      </c:lineChart>
      <c:catAx>
        <c:axId val="41040572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10406112"/>
        <c:crosses val="autoZero"/>
        <c:auto val="1"/>
        <c:lblAlgn val="ctr"/>
        <c:lblOffset val="100"/>
        <c:noMultiLvlLbl val="0"/>
      </c:catAx>
      <c:valAx>
        <c:axId val="410406112"/>
        <c:scaling>
          <c:orientation val="minMax"/>
          <c:min val="8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10405720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281773.79430492065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0406896"/>
        <c:axId val="413181848"/>
      </c:barChart>
      <c:catAx>
        <c:axId val="41040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181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3181848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0406896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7279.7</c:v>
                </c:pt>
                <c:pt idx="2">
                  <c:v>8187.8</c:v>
                </c:pt>
                <c:pt idx="3">
                  <c:v>8072.5</c:v>
                </c:pt>
                <c:pt idx="4">
                  <c:v>8660.4</c:v>
                </c:pt>
                <c:pt idx="5">
                  <c:v>9131.4</c:v>
                </c:pt>
                <c:pt idx="6">
                  <c:v>8589.6</c:v>
                </c:pt>
                <c:pt idx="7">
                  <c:v>8682.1</c:v>
                </c:pt>
                <c:pt idx="8">
                  <c:v>9359.6</c:v>
                </c:pt>
                <c:pt idx="9">
                  <c:v>9217.7000000000007</c:v>
                </c:pt>
                <c:pt idx="10">
                  <c:v>10763.1</c:v>
                </c:pt>
                <c:pt idx="11">
                  <c:v>9596.5</c:v>
                </c:pt>
                <c:pt idx="12">
                  <c:v>11009.7</c:v>
                </c:pt>
                <c:pt idx="13">
                  <c:v>10952.7</c:v>
                </c:pt>
                <c:pt idx="14">
                  <c:v>10486.5</c:v>
                </c:pt>
                <c:pt idx="15">
                  <c:v>11002.2</c:v>
                </c:pt>
                <c:pt idx="16">
                  <c:v>9672.5</c:v>
                </c:pt>
                <c:pt idx="17">
                  <c:v>6349.2</c:v>
                </c:pt>
                <c:pt idx="18">
                  <c:v>6595.6</c:v>
                </c:pt>
                <c:pt idx="19">
                  <c:v>6759.1</c:v>
                </c:pt>
                <c:pt idx="20">
                  <c:v>7814.4</c:v>
                </c:pt>
                <c:pt idx="21">
                  <c:v>7152.9</c:v>
                </c:pt>
                <c:pt idx="22">
                  <c:v>7209.4</c:v>
                </c:pt>
                <c:pt idx="23">
                  <c:v>7168.3</c:v>
                </c:pt>
                <c:pt idx="24">
                  <c:v>9393.6</c:v>
                </c:pt>
                <c:pt idx="25">
                  <c:v>8412.1</c:v>
                </c:pt>
                <c:pt idx="26">
                  <c:v>8416.4</c:v>
                </c:pt>
                <c:pt idx="27">
                  <c:v>7642.9</c:v>
                </c:pt>
                <c:pt idx="28">
                  <c:v>9619.4</c:v>
                </c:pt>
                <c:pt idx="29">
                  <c:v>8167.4</c:v>
                </c:pt>
                <c:pt idx="30">
                  <c:v>8605.5</c:v>
                </c:pt>
                <c:pt idx="31">
                  <c:v>7537.6</c:v>
                </c:pt>
                <c:pt idx="32">
                  <c:v>8868.9</c:v>
                </c:pt>
                <c:pt idx="33">
                  <c:v>6972.2</c:v>
                </c:pt>
                <c:pt idx="34">
                  <c:v>7313.1</c:v>
                </c:pt>
                <c:pt idx="35">
                  <c:v>6676.2</c:v>
                </c:pt>
                <c:pt idx="36">
                  <c:v>7581.3</c:v>
                </c:pt>
                <c:pt idx="37">
                  <c:v>7365.3</c:v>
                </c:pt>
                <c:pt idx="38">
                  <c:v>7500.7</c:v>
                </c:pt>
                <c:pt idx="39">
                  <c:v>8795.7000000000007</c:v>
                </c:pt>
                <c:pt idx="40">
                  <c:v>7778.7</c:v>
                </c:pt>
                <c:pt idx="41">
                  <c:v>6715.4</c:v>
                </c:pt>
                <c:pt idx="42">
                  <c:v>8534.2000000000007</c:v>
                </c:pt>
                <c:pt idx="43">
                  <c:v>7013.6</c:v>
                </c:pt>
                <c:pt idx="44">
                  <c:v>7146.2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5963.4</c:v>
                </c:pt>
                <c:pt idx="2">
                  <c:v>7004.1</c:v>
                </c:pt>
                <c:pt idx="3">
                  <c:v>6917.3</c:v>
                </c:pt>
                <c:pt idx="4">
                  <c:v>7204</c:v>
                </c:pt>
                <c:pt idx="5">
                  <c:v>7915.8</c:v>
                </c:pt>
                <c:pt idx="6">
                  <c:v>7052.8</c:v>
                </c:pt>
                <c:pt idx="7">
                  <c:v>7248.7</c:v>
                </c:pt>
                <c:pt idx="8">
                  <c:v>8069.3</c:v>
                </c:pt>
                <c:pt idx="9">
                  <c:v>7720.9</c:v>
                </c:pt>
                <c:pt idx="10">
                  <c:v>9103</c:v>
                </c:pt>
                <c:pt idx="11">
                  <c:v>8131.1</c:v>
                </c:pt>
                <c:pt idx="12">
                  <c:v>9296.1</c:v>
                </c:pt>
                <c:pt idx="13">
                  <c:v>9061.9</c:v>
                </c:pt>
                <c:pt idx="14">
                  <c:v>8339.1</c:v>
                </c:pt>
                <c:pt idx="15">
                  <c:v>9215.7000000000007</c:v>
                </c:pt>
                <c:pt idx="16">
                  <c:v>7883.8</c:v>
                </c:pt>
                <c:pt idx="17">
                  <c:v>5065</c:v>
                </c:pt>
                <c:pt idx="18">
                  <c:v>5107.2</c:v>
                </c:pt>
                <c:pt idx="19">
                  <c:v>5354.3</c:v>
                </c:pt>
                <c:pt idx="20">
                  <c:v>6121.7</c:v>
                </c:pt>
                <c:pt idx="21">
                  <c:v>5388.3</c:v>
                </c:pt>
                <c:pt idx="22">
                  <c:v>5725.8</c:v>
                </c:pt>
                <c:pt idx="23">
                  <c:v>5602.6</c:v>
                </c:pt>
                <c:pt idx="24">
                  <c:v>7045.4</c:v>
                </c:pt>
                <c:pt idx="25">
                  <c:v>5979.4</c:v>
                </c:pt>
                <c:pt idx="26">
                  <c:v>6595.9</c:v>
                </c:pt>
                <c:pt idx="27">
                  <c:v>5791.9</c:v>
                </c:pt>
                <c:pt idx="28">
                  <c:v>7338.8</c:v>
                </c:pt>
                <c:pt idx="29">
                  <c:v>6137.3</c:v>
                </c:pt>
                <c:pt idx="30">
                  <c:v>6705.9</c:v>
                </c:pt>
                <c:pt idx="31">
                  <c:v>6132.2</c:v>
                </c:pt>
                <c:pt idx="32">
                  <c:v>7179.6</c:v>
                </c:pt>
                <c:pt idx="33">
                  <c:v>5198.7</c:v>
                </c:pt>
                <c:pt idx="34">
                  <c:v>5561.1</c:v>
                </c:pt>
                <c:pt idx="35">
                  <c:v>5242.3</c:v>
                </c:pt>
                <c:pt idx="36">
                  <c:v>5970.5</c:v>
                </c:pt>
                <c:pt idx="37">
                  <c:v>5382.6</c:v>
                </c:pt>
                <c:pt idx="38">
                  <c:v>5608.5</c:v>
                </c:pt>
                <c:pt idx="39">
                  <c:v>6669</c:v>
                </c:pt>
                <c:pt idx="40">
                  <c:v>5884.5</c:v>
                </c:pt>
                <c:pt idx="41">
                  <c:v>4766.3999999999996</c:v>
                </c:pt>
                <c:pt idx="42">
                  <c:v>6388.4</c:v>
                </c:pt>
                <c:pt idx="43">
                  <c:v>5392.1</c:v>
                </c:pt>
                <c:pt idx="44">
                  <c:v>5149.1000000000004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1309.9000000000001</c:v>
                </c:pt>
                <c:pt idx="2">
                  <c:v>1184.5999999999999</c:v>
                </c:pt>
                <c:pt idx="3">
                  <c:v>1163.3</c:v>
                </c:pt>
                <c:pt idx="4">
                  <c:v>1459.7</c:v>
                </c:pt>
                <c:pt idx="5">
                  <c:v>1214.0999999999999</c:v>
                </c:pt>
                <c:pt idx="6">
                  <c:v>1535.9</c:v>
                </c:pt>
                <c:pt idx="7">
                  <c:v>1433.1</c:v>
                </c:pt>
                <c:pt idx="8">
                  <c:v>1279.5999999999999</c:v>
                </c:pt>
                <c:pt idx="9">
                  <c:v>1475.6</c:v>
                </c:pt>
                <c:pt idx="10">
                  <c:v>1646.7</c:v>
                </c:pt>
                <c:pt idx="11">
                  <c:v>1443.6</c:v>
                </c:pt>
                <c:pt idx="12">
                  <c:v>1709.4</c:v>
                </c:pt>
                <c:pt idx="13">
                  <c:v>1848.2</c:v>
                </c:pt>
                <c:pt idx="14">
                  <c:v>2128.3000000000002</c:v>
                </c:pt>
                <c:pt idx="15">
                  <c:v>1736.7</c:v>
                </c:pt>
                <c:pt idx="16">
                  <c:v>1759.5</c:v>
                </c:pt>
                <c:pt idx="17">
                  <c:v>1246.8</c:v>
                </c:pt>
                <c:pt idx="18">
                  <c:v>1465.6</c:v>
                </c:pt>
                <c:pt idx="19">
                  <c:v>1373.4</c:v>
                </c:pt>
                <c:pt idx="20">
                  <c:v>1674.3</c:v>
                </c:pt>
                <c:pt idx="21">
                  <c:v>1745.7</c:v>
                </c:pt>
                <c:pt idx="22">
                  <c:v>1458.3</c:v>
                </c:pt>
                <c:pt idx="23">
                  <c:v>1514.1</c:v>
                </c:pt>
                <c:pt idx="24">
                  <c:v>2260.5</c:v>
                </c:pt>
                <c:pt idx="25">
                  <c:v>2319.1999999999998</c:v>
                </c:pt>
                <c:pt idx="26">
                  <c:v>1750.6</c:v>
                </c:pt>
                <c:pt idx="27">
                  <c:v>1751.2</c:v>
                </c:pt>
                <c:pt idx="28">
                  <c:v>2183.1</c:v>
                </c:pt>
                <c:pt idx="29">
                  <c:v>1880.6</c:v>
                </c:pt>
                <c:pt idx="30">
                  <c:v>1803.9</c:v>
                </c:pt>
                <c:pt idx="31">
                  <c:v>1335.2</c:v>
                </c:pt>
                <c:pt idx="32">
                  <c:v>1613.9</c:v>
                </c:pt>
                <c:pt idx="33">
                  <c:v>1655.3</c:v>
                </c:pt>
                <c:pt idx="34">
                  <c:v>1650.2</c:v>
                </c:pt>
                <c:pt idx="35">
                  <c:v>1337.7</c:v>
                </c:pt>
                <c:pt idx="36">
                  <c:v>1505.5</c:v>
                </c:pt>
                <c:pt idx="37">
                  <c:v>1860.1</c:v>
                </c:pt>
                <c:pt idx="38">
                  <c:v>1772.6</c:v>
                </c:pt>
                <c:pt idx="39">
                  <c:v>2040.4</c:v>
                </c:pt>
                <c:pt idx="40">
                  <c:v>1732.5</c:v>
                </c:pt>
                <c:pt idx="41">
                  <c:v>1788.1</c:v>
                </c:pt>
                <c:pt idx="42">
                  <c:v>1987.7</c:v>
                </c:pt>
                <c:pt idx="43">
                  <c:v>1500.6</c:v>
                </c:pt>
                <c:pt idx="44">
                  <c:v>1864.9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182632"/>
        <c:axId val="413183024"/>
      </c:lineChart>
      <c:catAx>
        <c:axId val="41318263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18302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413183024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182632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5.8105374605724278E-2"/>
          <c:w val="0.72821810648490037"/>
          <c:h val="0.8564780587427032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2700.8</c:v>
                </c:pt>
                <c:pt idx="1">
                  <c:v>2912</c:v>
                </c:pt>
                <c:pt idx="2">
                  <c:v>2819.6</c:v>
                </c:pt>
                <c:pt idx="3">
                  <c:v>2782.7</c:v>
                </c:pt>
                <c:pt idx="4">
                  <c:v>3097.9</c:v>
                </c:pt>
                <c:pt idx="5">
                  <c:v>2988</c:v>
                </c:pt>
                <c:pt idx="6">
                  <c:v>3356.5</c:v>
                </c:pt>
                <c:pt idx="7">
                  <c:v>3256.6</c:v>
                </c:pt>
                <c:pt idx="8">
                  <c:v>3088.1</c:v>
                </c:pt>
                <c:pt idx="9">
                  <c:v>3369.1</c:v>
                </c:pt>
                <c:pt idx="10">
                  <c:v>3618.3</c:v>
                </c:pt>
                <c:pt idx="11">
                  <c:v>3684.5</c:v>
                </c:pt>
                <c:pt idx="12">
                  <c:v>3446.3</c:v>
                </c:pt>
                <c:pt idx="13">
                  <c:v>3483</c:v>
                </c:pt>
                <c:pt idx="14">
                  <c:v>3746.4</c:v>
                </c:pt>
                <c:pt idx="15">
                  <c:v>3648.6</c:v>
                </c:pt>
                <c:pt idx="16">
                  <c:v>3451.7</c:v>
                </c:pt>
                <c:pt idx="17">
                  <c:v>3000.4</c:v>
                </c:pt>
                <c:pt idx="18">
                  <c:v>2882.2</c:v>
                </c:pt>
                <c:pt idx="19">
                  <c:v>2915.5</c:v>
                </c:pt>
                <c:pt idx="20">
                  <c:v>3007.8</c:v>
                </c:pt>
                <c:pt idx="21">
                  <c:v>3117</c:v>
                </c:pt>
                <c:pt idx="22">
                  <c:v>2882.1</c:v>
                </c:pt>
                <c:pt idx="23">
                  <c:v>2877.8</c:v>
                </c:pt>
                <c:pt idx="24">
                  <c:v>3260.4</c:v>
                </c:pt>
                <c:pt idx="25">
                  <c:v>3871.1</c:v>
                </c:pt>
                <c:pt idx="26">
                  <c:v>3936.3</c:v>
                </c:pt>
                <c:pt idx="27">
                  <c:v>3976.6</c:v>
                </c:pt>
                <c:pt idx="28">
                  <c:v>3952.4</c:v>
                </c:pt>
                <c:pt idx="29">
                  <c:v>3880.4</c:v>
                </c:pt>
                <c:pt idx="30">
                  <c:v>4276.7</c:v>
                </c:pt>
                <c:pt idx="31">
                  <c:v>3708.9</c:v>
                </c:pt>
                <c:pt idx="32">
                  <c:v>3721.6</c:v>
                </c:pt>
                <c:pt idx="33">
                  <c:v>3548</c:v>
                </c:pt>
                <c:pt idx="34">
                  <c:v>3618.6</c:v>
                </c:pt>
                <c:pt idx="35">
                  <c:v>3531</c:v>
                </c:pt>
                <c:pt idx="36">
                  <c:v>3321.8</c:v>
                </c:pt>
                <c:pt idx="37">
                  <c:v>3721.1</c:v>
                </c:pt>
                <c:pt idx="38">
                  <c:v>3824.9</c:v>
                </c:pt>
                <c:pt idx="39">
                  <c:v>4330.5</c:v>
                </c:pt>
                <c:pt idx="40">
                  <c:v>4448.5</c:v>
                </c:pt>
                <c:pt idx="41">
                  <c:v>4745.8</c:v>
                </c:pt>
                <c:pt idx="42">
                  <c:v>4738.5</c:v>
                </c:pt>
                <c:pt idx="43">
                  <c:v>4599.5</c:v>
                </c:pt>
                <c:pt idx="44">
                  <c:v>4762.8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9713.2999999999993</c:v>
                </c:pt>
                <c:pt idx="1">
                  <c:v>10633</c:v>
                </c:pt>
                <c:pt idx="2">
                  <c:v>11795</c:v>
                </c:pt>
                <c:pt idx="3">
                  <c:v>13405</c:v>
                </c:pt>
                <c:pt idx="4">
                  <c:v>13049</c:v>
                </c:pt>
                <c:pt idx="5">
                  <c:v>14717</c:v>
                </c:pt>
                <c:pt idx="6">
                  <c:v>14092</c:v>
                </c:pt>
                <c:pt idx="7">
                  <c:v>14827</c:v>
                </c:pt>
                <c:pt idx="8">
                  <c:v>15577</c:v>
                </c:pt>
                <c:pt idx="9">
                  <c:v>15209</c:v>
                </c:pt>
                <c:pt idx="10">
                  <c:v>16636</c:v>
                </c:pt>
                <c:pt idx="11">
                  <c:v>16950</c:v>
                </c:pt>
                <c:pt idx="12">
                  <c:v>17998</c:v>
                </c:pt>
                <c:pt idx="13">
                  <c:v>17785</c:v>
                </c:pt>
                <c:pt idx="14">
                  <c:v>17297</c:v>
                </c:pt>
                <c:pt idx="15">
                  <c:v>18560</c:v>
                </c:pt>
                <c:pt idx="16">
                  <c:v>17537</c:v>
                </c:pt>
                <c:pt idx="17">
                  <c:v>13635</c:v>
                </c:pt>
                <c:pt idx="18">
                  <c:v>12560</c:v>
                </c:pt>
                <c:pt idx="19">
                  <c:v>12229</c:v>
                </c:pt>
                <c:pt idx="20">
                  <c:v>11495</c:v>
                </c:pt>
                <c:pt idx="21">
                  <c:v>10715</c:v>
                </c:pt>
                <c:pt idx="22">
                  <c:v>10781</c:v>
                </c:pt>
                <c:pt idx="23">
                  <c:v>10663</c:v>
                </c:pt>
                <c:pt idx="24">
                  <c:v>10712</c:v>
                </c:pt>
                <c:pt idx="25">
                  <c:v>9494.7000000000007</c:v>
                </c:pt>
                <c:pt idx="26">
                  <c:v>9939.4</c:v>
                </c:pt>
                <c:pt idx="27">
                  <c:v>10263</c:v>
                </c:pt>
                <c:pt idx="28">
                  <c:v>11262</c:v>
                </c:pt>
                <c:pt idx="29">
                  <c:v>10447</c:v>
                </c:pt>
                <c:pt idx="30">
                  <c:v>10857</c:v>
                </c:pt>
                <c:pt idx="31">
                  <c:v>10255</c:v>
                </c:pt>
                <c:pt idx="32">
                  <c:v>10916</c:v>
                </c:pt>
                <c:pt idx="33">
                  <c:v>9845.2999999999993</c:v>
                </c:pt>
                <c:pt idx="34">
                  <c:v>9988.5</c:v>
                </c:pt>
                <c:pt idx="35">
                  <c:v>9659.7999999999993</c:v>
                </c:pt>
                <c:pt idx="36">
                  <c:v>9698.2999999999993</c:v>
                </c:pt>
                <c:pt idx="37">
                  <c:v>9309.7000000000007</c:v>
                </c:pt>
                <c:pt idx="38">
                  <c:v>9341.1</c:v>
                </c:pt>
                <c:pt idx="39">
                  <c:v>10594</c:v>
                </c:pt>
                <c:pt idx="40">
                  <c:v>10688</c:v>
                </c:pt>
                <c:pt idx="41">
                  <c:v>10245</c:v>
                </c:pt>
                <c:pt idx="42">
                  <c:v>11398</c:v>
                </c:pt>
                <c:pt idx="43">
                  <c:v>12239</c:v>
                </c:pt>
                <c:pt idx="44">
                  <c:v>12620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322688"/>
        <c:axId val="414323080"/>
      </c:areaChart>
      <c:catAx>
        <c:axId val="4143226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3230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14323080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322688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323864"/>
        <c:axId val="414324256"/>
      </c:lineChart>
      <c:catAx>
        <c:axId val="41432386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14324256"/>
        <c:crosses val="autoZero"/>
        <c:auto val="1"/>
        <c:lblAlgn val="ctr"/>
        <c:lblOffset val="100"/>
        <c:noMultiLvlLbl val="0"/>
      </c:catAx>
      <c:valAx>
        <c:axId val="41432425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32386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5052.5</c:v>
                </c:pt>
                <c:pt idx="2">
                  <c:v>4962.5</c:v>
                </c:pt>
                <c:pt idx="3">
                  <c:v>5785.8</c:v>
                </c:pt>
                <c:pt idx="4">
                  <c:v>5242.3</c:v>
                </c:pt>
                <c:pt idx="5">
                  <c:v>5562.4</c:v>
                </c:pt>
                <c:pt idx="6">
                  <c:v>5988.7</c:v>
                </c:pt>
                <c:pt idx="7">
                  <c:v>6098.8</c:v>
                </c:pt>
                <c:pt idx="8">
                  <c:v>6188.2</c:v>
                </c:pt>
                <c:pt idx="9">
                  <c:v>5969.8</c:v>
                </c:pt>
                <c:pt idx="10">
                  <c:v>6323.7</c:v>
                </c:pt>
                <c:pt idx="11">
                  <c:v>6532.6</c:v>
                </c:pt>
                <c:pt idx="12">
                  <c:v>7326.1</c:v>
                </c:pt>
                <c:pt idx="13">
                  <c:v>6698</c:v>
                </c:pt>
                <c:pt idx="14">
                  <c:v>6765.1</c:v>
                </c:pt>
                <c:pt idx="15">
                  <c:v>7017.5</c:v>
                </c:pt>
                <c:pt idx="16">
                  <c:v>7348.5</c:v>
                </c:pt>
                <c:pt idx="17">
                  <c:v>4370.1000000000004</c:v>
                </c:pt>
                <c:pt idx="18">
                  <c:v>4666.8999999999996</c:v>
                </c:pt>
                <c:pt idx="19">
                  <c:v>4668.8999999999996</c:v>
                </c:pt>
                <c:pt idx="20">
                  <c:v>5198.3</c:v>
                </c:pt>
                <c:pt idx="21">
                  <c:v>4893.7</c:v>
                </c:pt>
                <c:pt idx="22">
                  <c:v>4658.5</c:v>
                </c:pt>
                <c:pt idx="23">
                  <c:v>4786.8</c:v>
                </c:pt>
                <c:pt idx="24">
                  <c:v>6073.4</c:v>
                </c:pt>
                <c:pt idx="25">
                  <c:v>4890</c:v>
                </c:pt>
                <c:pt idx="26">
                  <c:v>4410.3</c:v>
                </c:pt>
                <c:pt idx="27">
                  <c:v>4518.7</c:v>
                </c:pt>
                <c:pt idx="28">
                  <c:v>5759.8</c:v>
                </c:pt>
                <c:pt idx="29">
                  <c:v>4473.6000000000004</c:v>
                </c:pt>
                <c:pt idx="30">
                  <c:v>5026.2</c:v>
                </c:pt>
                <c:pt idx="31">
                  <c:v>4467.8</c:v>
                </c:pt>
                <c:pt idx="32">
                  <c:v>4992.8</c:v>
                </c:pt>
                <c:pt idx="33">
                  <c:v>3539.7</c:v>
                </c:pt>
                <c:pt idx="34">
                  <c:v>3835</c:v>
                </c:pt>
                <c:pt idx="35">
                  <c:v>3456.1</c:v>
                </c:pt>
                <c:pt idx="36">
                  <c:v>4199.6000000000004</c:v>
                </c:pt>
                <c:pt idx="37">
                  <c:v>3366</c:v>
                </c:pt>
                <c:pt idx="38">
                  <c:v>3426.6</c:v>
                </c:pt>
                <c:pt idx="39">
                  <c:v>4148.5</c:v>
                </c:pt>
                <c:pt idx="40">
                  <c:v>3769.9</c:v>
                </c:pt>
                <c:pt idx="41">
                  <c:v>3095.1</c:v>
                </c:pt>
                <c:pt idx="42">
                  <c:v>3028.7</c:v>
                </c:pt>
                <c:pt idx="43">
                  <c:v>2704.6</c:v>
                </c:pt>
                <c:pt idx="44">
                  <c:v>3109.4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4550.5</c:v>
                </c:pt>
                <c:pt idx="2">
                  <c:v>4596</c:v>
                </c:pt>
                <c:pt idx="3">
                  <c:v>5331.4</c:v>
                </c:pt>
                <c:pt idx="4">
                  <c:v>4851.6000000000004</c:v>
                </c:pt>
                <c:pt idx="5">
                  <c:v>5191.2</c:v>
                </c:pt>
                <c:pt idx="6">
                  <c:v>5303.3</c:v>
                </c:pt>
                <c:pt idx="7">
                  <c:v>5458.2</c:v>
                </c:pt>
                <c:pt idx="8">
                  <c:v>5754</c:v>
                </c:pt>
                <c:pt idx="9">
                  <c:v>5336.8</c:v>
                </c:pt>
                <c:pt idx="10">
                  <c:v>5537.5</c:v>
                </c:pt>
                <c:pt idx="11">
                  <c:v>5876.4</c:v>
                </c:pt>
                <c:pt idx="12">
                  <c:v>6630.4</c:v>
                </c:pt>
                <c:pt idx="13">
                  <c:v>5886.4</c:v>
                </c:pt>
                <c:pt idx="14">
                  <c:v>5766.9</c:v>
                </c:pt>
                <c:pt idx="15">
                  <c:v>6076</c:v>
                </c:pt>
                <c:pt idx="16">
                  <c:v>6457.6</c:v>
                </c:pt>
                <c:pt idx="17">
                  <c:v>3844.2</c:v>
                </c:pt>
                <c:pt idx="18">
                  <c:v>3992.2</c:v>
                </c:pt>
                <c:pt idx="19">
                  <c:v>3966.3</c:v>
                </c:pt>
                <c:pt idx="20">
                  <c:v>4439.1000000000004</c:v>
                </c:pt>
                <c:pt idx="21">
                  <c:v>3917.9</c:v>
                </c:pt>
                <c:pt idx="22">
                  <c:v>3944.9</c:v>
                </c:pt>
                <c:pt idx="23">
                  <c:v>3889.3</c:v>
                </c:pt>
                <c:pt idx="24">
                  <c:v>5008.3</c:v>
                </c:pt>
                <c:pt idx="25">
                  <c:v>3826.3</c:v>
                </c:pt>
                <c:pt idx="26">
                  <c:v>3705.8</c:v>
                </c:pt>
                <c:pt idx="27">
                  <c:v>3576.5</c:v>
                </c:pt>
                <c:pt idx="28">
                  <c:v>4689.5</c:v>
                </c:pt>
                <c:pt idx="29">
                  <c:v>3718.7</c:v>
                </c:pt>
                <c:pt idx="30">
                  <c:v>4346.1000000000004</c:v>
                </c:pt>
                <c:pt idx="31">
                  <c:v>4008.8</c:v>
                </c:pt>
                <c:pt idx="32">
                  <c:v>4404.1000000000004</c:v>
                </c:pt>
                <c:pt idx="33">
                  <c:v>3037.9</c:v>
                </c:pt>
                <c:pt idx="34">
                  <c:v>3369.4</c:v>
                </c:pt>
                <c:pt idx="35">
                  <c:v>3056</c:v>
                </c:pt>
                <c:pt idx="36">
                  <c:v>3828.6</c:v>
                </c:pt>
                <c:pt idx="37">
                  <c:v>2885.2</c:v>
                </c:pt>
                <c:pt idx="38">
                  <c:v>2929.4</c:v>
                </c:pt>
                <c:pt idx="39">
                  <c:v>3655.3</c:v>
                </c:pt>
                <c:pt idx="40">
                  <c:v>3292.3</c:v>
                </c:pt>
                <c:pt idx="41">
                  <c:v>2492.6</c:v>
                </c:pt>
                <c:pt idx="42">
                  <c:v>2486.4</c:v>
                </c:pt>
                <c:pt idx="43">
                  <c:v>2253.9</c:v>
                </c:pt>
                <c:pt idx="44">
                  <c:v>2590.5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502</c:v>
                </c:pt>
                <c:pt idx="2">
                  <c:v>366.4</c:v>
                </c:pt>
                <c:pt idx="3">
                  <c:v>454.4</c:v>
                </c:pt>
                <c:pt idx="4">
                  <c:v>390.8</c:v>
                </c:pt>
                <c:pt idx="5">
                  <c:v>371.2</c:v>
                </c:pt>
                <c:pt idx="6">
                  <c:v>685.4</c:v>
                </c:pt>
                <c:pt idx="7">
                  <c:v>640.6</c:v>
                </c:pt>
                <c:pt idx="8">
                  <c:v>434.2</c:v>
                </c:pt>
                <c:pt idx="9">
                  <c:v>633</c:v>
                </c:pt>
                <c:pt idx="10">
                  <c:v>786.2</c:v>
                </c:pt>
                <c:pt idx="11">
                  <c:v>656.2</c:v>
                </c:pt>
                <c:pt idx="12">
                  <c:v>695.8</c:v>
                </c:pt>
                <c:pt idx="13">
                  <c:v>811.5</c:v>
                </c:pt>
                <c:pt idx="14">
                  <c:v>998.2</c:v>
                </c:pt>
                <c:pt idx="15">
                  <c:v>941.5</c:v>
                </c:pt>
                <c:pt idx="16">
                  <c:v>890.8</c:v>
                </c:pt>
                <c:pt idx="17">
                  <c:v>525.9</c:v>
                </c:pt>
                <c:pt idx="18">
                  <c:v>674.6</c:v>
                </c:pt>
                <c:pt idx="19">
                  <c:v>702.6</c:v>
                </c:pt>
                <c:pt idx="20">
                  <c:v>759.3</c:v>
                </c:pt>
                <c:pt idx="21">
                  <c:v>975.8</c:v>
                </c:pt>
                <c:pt idx="22">
                  <c:v>713.5</c:v>
                </c:pt>
                <c:pt idx="23">
                  <c:v>897.5</c:v>
                </c:pt>
                <c:pt idx="24">
                  <c:v>1065.0999999999999</c:v>
                </c:pt>
                <c:pt idx="25">
                  <c:v>1063.7</c:v>
                </c:pt>
                <c:pt idx="26">
                  <c:v>704.5</c:v>
                </c:pt>
                <c:pt idx="27">
                  <c:v>942.2</c:v>
                </c:pt>
                <c:pt idx="28">
                  <c:v>1070.3</c:v>
                </c:pt>
                <c:pt idx="29">
                  <c:v>754.9</c:v>
                </c:pt>
                <c:pt idx="30">
                  <c:v>680.1</c:v>
                </c:pt>
                <c:pt idx="31">
                  <c:v>459</c:v>
                </c:pt>
                <c:pt idx="32">
                  <c:v>588.70000000000005</c:v>
                </c:pt>
                <c:pt idx="33">
                  <c:v>501.8</c:v>
                </c:pt>
                <c:pt idx="34">
                  <c:v>465.6</c:v>
                </c:pt>
                <c:pt idx="35">
                  <c:v>400.1</c:v>
                </c:pt>
                <c:pt idx="36">
                  <c:v>371</c:v>
                </c:pt>
                <c:pt idx="37">
                  <c:v>480.8</c:v>
                </c:pt>
                <c:pt idx="38">
                  <c:v>497.2</c:v>
                </c:pt>
                <c:pt idx="39">
                  <c:v>493.2</c:v>
                </c:pt>
                <c:pt idx="40">
                  <c:v>477.6</c:v>
                </c:pt>
                <c:pt idx="41">
                  <c:v>602.5</c:v>
                </c:pt>
                <c:pt idx="42">
                  <c:v>542.4</c:v>
                </c:pt>
                <c:pt idx="43">
                  <c:v>450.7</c:v>
                </c:pt>
                <c:pt idx="44">
                  <c:v>518.9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337416"/>
        <c:axId val="414337808"/>
      </c:lineChart>
      <c:catAx>
        <c:axId val="4143374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33780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4337808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337416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567.29999999999995</c:v>
                </c:pt>
                <c:pt idx="1">
                  <c:v>668.3</c:v>
                </c:pt>
                <c:pt idx="2">
                  <c:v>584.79999999999995</c:v>
                </c:pt>
                <c:pt idx="3">
                  <c:v>588.9</c:v>
                </c:pt>
                <c:pt idx="4">
                  <c:v>695.4</c:v>
                </c:pt>
                <c:pt idx="5">
                  <c:v>533.4</c:v>
                </c:pt>
                <c:pt idx="6">
                  <c:v>533.4</c:v>
                </c:pt>
                <c:pt idx="7">
                  <c:v>548.1</c:v>
                </c:pt>
                <c:pt idx="8">
                  <c:v>390.6</c:v>
                </c:pt>
                <c:pt idx="9">
                  <c:v>487.9</c:v>
                </c:pt>
                <c:pt idx="10">
                  <c:v>635.5</c:v>
                </c:pt>
                <c:pt idx="11">
                  <c:v>586</c:v>
                </c:pt>
                <c:pt idx="12">
                  <c:v>601.9</c:v>
                </c:pt>
                <c:pt idx="13">
                  <c:v>670</c:v>
                </c:pt>
                <c:pt idx="14">
                  <c:v>927.3</c:v>
                </c:pt>
                <c:pt idx="15">
                  <c:v>898.3</c:v>
                </c:pt>
                <c:pt idx="16">
                  <c:v>915.2</c:v>
                </c:pt>
                <c:pt idx="17">
                  <c:v>568.6</c:v>
                </c:pt>
                <c:pt idx="18">
                  <c:v>582.5</c:v>
                </c:pt>
                <c:pt idx="19">
                  <c:v>610.4</c:v>
                </c:pt>
                <c:pt idx="20">
                  <c:v>633.4</c:v>
                </c:pt>
                <c:pt idx="21">
                  <c:v>786</c:v>
                </c:pt>
                <c:pt idx="22">
                  <c:v>582.79999999999995</c:v>
                </c:pt>
                <c:pt idx="23">
                  <c:v>736.2</c:v>
                </c:pt>
                <c:pt idx="24">
                  <c:v>734.1</c:v>
                </c:pt>
                <c:pt idx="25">
                  <c:v>790.6</c:v>
                </c:pt>
                <c:pt idx="26">
                  <c:v>723</c:v>
                </c:pt>
                <c:pt idx="27">
                  <c:v>835.4</c:v>
                </c:pt>
                <c:pt idx="28">
                  <c:v>894</c:v>
                </c:pt>
                <c:pt idx="29">
                  <c:v>619.70000000000005</c:v>
                </c:pt>
                <c:pt idx="30">
                  <c:v>643</c:v>
                </c:pt>
                <c:pt idx="31">
                  <c:v>529.1</c:v>
                </c:pt>
                <c:pt idx="32">
                  <c:v>594.70000000000005</c:v>
                </c:pt>
                <c:pt idx="33">
                  <c:v>581.9</c:v>
                </c:pt>
                <c:pt idx="34">
                  <c:v>482.8</c:v>
                </c:pt>
                <c:pt idx="35">
                  <c:v>414.9</c:v>
                </c:pt>
                <c:pt idx="36">
                  <c:v>396.6</c:v>
                </c:pt>
                <c:pt idx="37">
                  <c:v>482.7</c:v>
                </c:pt>
                <c:pt idx="38">
                  <c:v>522.6</c:v>
                </c:pt>
                <c:pt idx="39">
                  <c:v>575.20000000000005</c:v>
                </c:pt>
                <c:pt idx="40">
                  <c:v>555.79999999999995</c:v>
                </c:pt>
                <c:pt idx="41">
                  <c:v>740.1</c:v>
                </c:pt>
                <c:pt idx="42">
                  <c:v>644.29999999999995</c:v>
                </c:pt>
                <c:pt idx="43">
                  <c:v>565.6</c:v>
                </c:pt>
                <c:pt idx="44">
                  <c:v>588.79999999999995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5255.9</c:v>
                </c:pt>
                <c:pt idx="1">
                  <c:v>5828.8</c:v>
                </c:pt>
                <c:pt idx="2">
                  <c:v>5881.3</c:v>
                </c:pt>
                <c:pt idx="3">
                  <c:v>6775.2</c:v>
                </c:pt>
                <c:pt idx="4">
                  <c:v>5603.1</c:v>
                </c:pt>
                <c:pt idx="5">
                  <c:v>5905.7</c:v>
                </c:pt>
                <c:pt idx="6">
                  <c:v>6033.8</c:v>
                </c:pt>
                <c:pt idx="7">
                  <c:v>6322.3</c:v>
                </c:pt>
                <c:pt idx="8">
                  <c:v>6706</c:v>
                </c:pt>
                <c:pt idx="9">
                  <c:v>6141.4</c:v>
                </c:pt>
                <c:pt idx="10">
                  <c:v>6361.8</c:v>
                </c:pt>
                <c:pt idx="11">
                  <c:v>6734.6</c:v>
                </c:pt>
                <c:pt idx="12">
                  <c:v>7589.3</c:v>
                </c:pt>
                <c:pt idx="13">
                  <c:v>6742.3</c:v>
                </c:pt>
                <c:pt idx="14">
                  <c:v>6487.4</c:v>
                </c:pt>
                <c:pt idx="15">
                  <c:v>6885.8</c:v>
                </c:pt>
                <c:pt idx="16">
                  <c:v>7234.2</c:v>
                </c:pt>
                <c:pt idx="17">
                  <c:v>4421.5</c:v>
                </c:pt>
                <c:pt idx="18">
                  <c:v>4520.1000000000004</c:v>
                </c:pt>
                <c:pt idx="19">
                  <c:v>4430.2</c:v>
                </c:pt>
                <c:pt idx="20">
                  <c:v>4900.2</c:v>
                </c:pt>
                <c:pt idx="21">
                  <c:v>4343.6000000000004</c:v>
                </c:pt>
                <c:pt idx="22">
                  <c:v>4397</c:v>
                </c:pt>
                <c:pt idx="23">
                  <c:v>4338.1000000000004</c:v>
                </c:pt>
                <c:pt idx="24">
                  <c:v>5367.5</c:v>
                </c:pt>
                <c:pt idx="25">
                  <c:v>4144.8</c:v>
                </c:pt>
                <c:pt idx="26">
                  <c:v>3928.4</c:v>
                </c:pt>
                <c:pt idx="27">
                  <c:v>3969.7</c:v>
                </c:pt>
                <c:pt idx="28">
                  <c:v>4839.8</c:v>
                </c:pt>
                <c:pt idx="29">
                  <c:v>3960.9</c:v>
                </c:pt>
                <c:pt idx="30">
                  <c:v>4627.8999999999996</c:v>
                </c:pt>
                <c:pt idx="31">
                  <c:v>4330.8</c:v>
                </c:pt>
                <c:pt idx="32">
                  <c:v>4651.3</c:v>
                </c:pt>
                <c:pt idx="33">
                  <c:v>3328</c:v>
                </c:pt>
                <c:pt idx="34">
                  <c:v>3715.7</c:v>
                </c:pt>
                <c:pt idx="35">
                  <c:v>3370.2</c:v>
                </c:pt>
                <c:pt idx="36">
                  <c:v>3957.9</c:v>
                </c:pt>
                <c:pt idx="37">
                  <c:v>3133.1</c:v>
                </c:pt>
                <c:pt idx="38">
                  <c:v>3167.5</c:v>
                </c:pt>
                <c:pt idx="39">
                  <c:v>3765.6</c:v>
                </c:pt>
                <c:pt idx="40">
                  <c:v>3754.7</c:v>
                </c:pt>
                <c:pt idx="41">
                  <c:v>3093.1</c:v>
                </c:pt>
                <c:pt idx="42">
                  <c:v>3212.8</c:v>
                </c:pt>
                <c:pt idx="43">
                  <c:v>3054.4</c:v>
                </c:pt>
                <c:pt idx="44">
                  <c:v>3264.9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338592"/>
        <c:axId val="414082280"/>
      </c:areaChart>
      <c:catAx>
        <c:axId val="4143385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0822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14082280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338592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083064"/>
        <c:axId val="414083456"/>
      </c:lineChart>
      <c:catAx>
        <c:axId val="41408306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14083456"/>
        <c:crosses val="autoZero"/>
        <c:auto val="1"/>
        <c:lblAlgn val="ctr"/>
        <c:lblOffset val="100"/>
        <c:noMultiLvlLbl val="0"/>
      </c:catAx>
      <c:valAx>
        <c:axId val="41408345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08306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6" y="133452"/>
            <a:ext cx="1591608" cy="26765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29.1.2016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9" y="240512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29.1.2016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5871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29.1.2016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6156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29.1.2016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75185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51274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849367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1466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244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5576427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5766336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7399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07097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75499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9351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813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6023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6950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26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29.1.2016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79385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98526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602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  <p:hf hd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29.1.2016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4989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29.1.2016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93703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09536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639805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851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02174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8892967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251766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533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107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08138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6913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2769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27350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824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65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27.7.2015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4112"/>
      </p:ext>
    </p:extLst>
  </p:cSld>
  <p:clrMapOvr>
    <a:masterClrMapping/>
  </p:clrMapOvr>
  <p:transition spd="med">
    <p:fade/>
  </p:transition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46242"/>
      </p:ext>
    </p:extLst>
  </p:cSld>
  <p:clrMapOvr>
    <a:masterClrMapping/>
  </p:clrMapOvr>
  <p:transition spd="med">
    <p:fade/>
  </p:transition>
  <p:hf hd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38796"/>
      </p:ext>
    </p:extLst>
  </p:cSld>
  <p:clrMapOvr>
    <a:masterClrMapping/>
  </p:clrMapOvr>
  <p:transition spd="med">
    <p:fade/>
  </p:transition>
  <p:hf hd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27.7.2015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3072"/>
      </p:ext>
    </p:extLst>
  </p:cSld>
  <p:clrMapOvr>
    <a:masterClrMapping/>
  </p:clrMapOvr>
  <p:transition spd="med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  <p:hf hdr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27.7.2015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84590"/>
      </p:ext>
    </p:extLst>
  </p:cSld>
  <p:clrMapOvr>
    <a:masterClrMapping/>
  </p:clrMapOvr>
  <p:transition spd="med">
    <p:fade/>
  </p:transition>
  <p:hf hdr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09708"/>
      </p:ext>
    </p:extLst>
  </p:cSld>
  <p:clrMapOvr>
    <a:masterClrMapping/>
  </p:clrMapOvr>
  <p:transition spd="med">
    <p:fade/>
  </p:transition>
  <p:hf hd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241174"/>
      </p:ext>
    </p:extLst>
  </p:cSld>
  <p:clrMapOvr>
    <a:masterClrMapping/>
  </p:clrMapOvr>
  <p:transition spd="med">
    <p:fade/>
  </p:transition>
  <p:hf hd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67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31513"/>
      </p:ext>
    </p:extLst>
  </p:cSld>
  <p:clrMapOvr>
    <a:masterClrMapping/>
  </p:clrMapOvr>
  <p:transition spd="med">
    <p:fade/>
  </p:transition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0501487"/>
      </p:ext>
    </p:extLst>
  </p:cSld>
  <p:clrMapOvr>
    <a:masterClrMapping/>
  </p:clrMapOvr>
  <p:transition spd="med">
    <p:fade/>
  </p:transition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1003439"/>
      </p:ext>
    </p:extLst>
  </p:cSld>
  <p:clrMapOvr>
    <a:masterClrMapping/>
  </p:clrMapOvr>
  <p:transition spd="med">
    <p:fade/>
  </p:transition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9234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21828"/>
      </p:ext>
    </p:extLst>
  </p:cSld>
  <p:clrMapOvr>
    <a:masterClrMapping/>
  </p:clrMapOvr>
  <p:transition spd="med">
    <p:fade/>
  </p:transition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32713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3721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95980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6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29.1.2016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97307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53727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55908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29.1.2016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0189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29.1.2016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2651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84001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74884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  <p:hf hdr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779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8562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672056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3360386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7839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71226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76909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211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42761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5209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  <p:hf hdr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97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29.1.2016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0637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01233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43658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29.1.2016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30797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29.1.2016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44955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00199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4814970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495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4473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507625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046981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705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7706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82443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245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17784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08773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19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29.1.2016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6845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481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98464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2299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29.1.2016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9244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29.1.2016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76522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978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9876882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1922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63326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6758661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00201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141814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980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7374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62335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4849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96669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11863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40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27.7.2015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44770"/>
      </p:ext>
    </p:extLst>
  </p:cSld>
  <p:clrMapOvr>
    <a:masterClrMapping/>
  </p:clrMapOvr>
  <p:transition spd="med">
    <p:fade/>
  </p:transition>
  <p:hf hdr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69319"/>
      </p:ext>
    </p:extLst>
  </p:cSld>
  <p:clrMapOvr>
    <a:masterClrMapping/>
  </p:clrMapOvr>
  <p:transition spd="med">
    <p:fade/>
  </p:transition>
  <p:hf hdr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4961"/>
      </p:ext>
    </p:extLst>
  </p:cSld>
  <p:clrMapOvr>
    <a:masterClrMapping/>
  </p:clrMapOvr>
  <p:transition spd="med">
    <p:fade/>
  </p:transition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E92D11-FD84-4740-9AFA-0D2236024FDE}" type="datetime1">
              <a:rPr lang="fi-FI" smtClean="0">
                <a:solidFill>
                  <a:srgbClr val="FFFFFF"/>
                </a:solidFill>
              </a:rPr>
              <a:pPr/>
              <a:t>29.1.2016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990430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27.7.2015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13586"/>
      </p:ext>
    </p:extLst>
  </p:cSld>
  <p:clrMapOvr>
    <a:masterClrMapping/>
  </p:clrMapOvr>
  <p:transition spd="med">
    <p:fade/>
  </p:transition>
  <p:hf hdr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27.7.2015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7628"/>
      </p:ext>
    </p:extLst>
  </p:cSld>
  <p:clrMapOvr>
    <a:masterClrMapping/>
  </p:clrMapOvr>
  <p:transition spd="med">
    <p:fade/>
  </p:transition>
  <p:hf hdr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0015"/>
      </p:ext>
    </p:extLst>
  </p:cSld>
  <p:clrMapOvr>
    <a:masterClrMapping/>
  </p:clrMapOvr>
  <p:transition spd="med">
    <p:fade/>
  </p:transition>
  <p:hf hdr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2173262"/>
      </p:ext>
    </p:extLst>
  </p:cSld>
  <p:clrMapOvr>
    <a:masterClrMapping/>
  </p:clrMapOvr>
  <p:transition spd="med">
    <p:fade/>
  </p:transition>
  <p:hf hdr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6778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23467"/>
      </p:ext>
    </p:extLst>
  </p:cSld>
  <p:clrMapOvr>
    <a:masterClrMapping/>
  </p:clrMapOvr>
  <p:transition spd="med">
    <p:fade/>
  </p:transition>
  <p:hf hdr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4961243"/>
      </p:ext>
    </p:extLst>
  </p:cSld>
  <p:clrMapOvr>
    <a:masterClrMapping/>
  </p:clrMapOvr>
  <p:transition spd="med">
    <p:fade/>
  </p:transition>
  <p:hf hdr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4657860"/>
      </p:ext>
    </p:extLst>
  </p:cSld>
  <p:clrMapOvr>
    <a:masterClrMapping/>
  </p:clrMapOvr>
  <p:transition spd="med">
    <p:fade/>
  </p:transition>
  <p:hf hdr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2008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59571"/>
      </p:ext>
    </p:extLst>
  </p:cSld>
  <p:clrMapOvr>
    <a:masterClrMapping/>
  </p:clrMapOvr>
  <p:transition spd="med">
    <p:fade/>
  </p:transition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3AABEA-D8CB-4CDA-B9CC-99FF941BA635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2869832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75780"/>
      </p:ext>
    </p:extLst>
  </p:cSld>
  <p:clrMapOvr>
    <a:masterClrMapping/>
  </p:clrMapOvr>
  <p:transition spd="med">
    <p:fade/>
  </p:transition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FE47E-592C-477D-A784-875A863BF595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23351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64190-3D74-4FB8-9D71-74616105649C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56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8764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10016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2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30.7.2015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2576"/>
      </p:ext>
    </p:extLst>
  </p:cSld>
  <p:clrMapOvr>
    <a:masterClrMapping/>
  </p:clrMapOvr>
  <p:transition spd="med">
    <p:fade/>
  </p:transition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87026"/>
      </p:ext>
    </p:extLst>
  </p:cSld>
  <p:clrMapOvr>
    <a:masterClrMapping/>
  </p:clrMapOvr>
  <p:transition spd="med">
    <p:fade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5648"/>
      </p:ext>
    </p:extLst>
  </p:cSld>
  <p:clrMapOvr>
    <a:masterClrMapping/>
  </p:clrMapOvr>
  <p:transition spd="med">
    <p:fade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30.7.2015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49835"/>
      </p:ext>
    </p:extLst>
  </p:cSld>
  <p:clrMapOvr>
    <a:masterClrMapping/>
  </p:clrMapOvr>
  <p:transition spd="med">
    <p:fade/>
  </p:transition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30.7.2015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3488"/>
      </p:ext>
    </p:extLst>
  </p:cSld>
  <p:clrMapOvr>
    <a:masterClrMapping/>
  </p:clrMapOvr>
  <p:transition spd="med">
    <p:fade/>
  </p:transition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37070"/>
      </p:ext>
    </p:extLst>
  </p:cSld>
  <p:clrMapOvr>
    <a:masterClrMapping/>
  </p:clrMapOvr>
  <p:transition spd="med">
    <p:fade/>
  </p:transition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473848"/>
      </p:ext>
    </p:extLst>
  </p:cSld>
  <p:clrMapOvr>
    <a:masterClrMapping/>
  </p:clrMapOvr>
  <p:transition spd="med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294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58992"/>
      </p:ext>
    </p:extLst>
  </p:cSld>
  <p:clrMapOvr>
    <a:masterClrMapping/>
  </p:clrMapOvr>
  <p:transition spd="med"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1218568"/>
      </p:ext>
    </p:extLst>
  </p:cSld>
  <p:clrMapOvr>
    <a:masterClrMapping/>
  </p:clrMapOvr>
  <p:transition spd="med">
    <p:fade/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818341"/>
      </p:ext>
    </p:extLst>
  </p:cSld>
  <p:clrMapOvr>
    <a:masterClrMapping/>
  </p:clrMapOvr>
  <p:transition spd="med">
    <p:fade/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93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50392"/>
      </p:ext>
    </p:extLst>
  </p:cSld>
  <p:clrMapOvr>
    <a:masterClrMapping/>
  </p:clrMapOvr>
  <p:transition spd="med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88552"/>
      </p:ext>
    </p:extLst>
  </p:cSld>
  <p:clrMapOvr>
    <a:masterClrMapping/>
  </p:clrMapOvr>
  <p:transition spd="med">
    <p:fade/>
  </p:transition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5029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33938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8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13.8.2015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54866"/>
      </p:ext>
    </p:extLst>
  </p:cSld>
  <p:clrMapOvr>
    <a:masterClrMapping/>
  </p:clrMapOvr>
  <p:transition spd="med">
    <p:fade/>
  </p:transition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52230"/>
      </p:ext>
    </p:extLst>
  </p:cSld>
  <p:clrMapOvr>
    <a:masterClrMapping/>
  </p:clrMapOvr>
  <p:transition spd="med">
    <p:fade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5859"/>
      </p:ext>
    </p:extLst>
  </p:cSld>
  <p:clrMapOvr>
    <a:masterClrMapping/>
  </p:clrMapOvr>
  <p:transition spd="med">
    <p:fade/>
  </p:transition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13.8.2015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26658"/>
      </p:ext>
    </p:extLst>
  </p:cSld>
  <p:clrMapOvr>
    <a:masterClrMapping/>
  </p:clrMapOvr>
  <p:transition spd="med">
    <p:fade/>
  </p:transition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13.8.2015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07977"/>
      </p:ext>
    </p:extLst>
  </p:cSld>
  <p:clrMapOvr>
    <a:masterClrMapping/>
  </p:clrMapOvr>
  <p:transition spd="med"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83712"/>
      </p:ext>
    </p:extLst>
  </p:cSld>
  <p:clrMapOvr>
    <a:masterClrMapping/>
  </p:clrMapOvr>
  <p:transition spd="med">
    <p:fade/>
  </p:transition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6077474"/>
      </p:ext>
    </p:extLst>
  </p:cSld>
  <p:clrMapOvr>
    <a:masterClrMapping/>
  </p:clrMapOvr>
  <p:transition spd="med">
    <p:fade/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31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23769"/>
      </p:ext>
    </p:extLst>
  </p:cSld>
  <p:clrMapOvr>
    <a:masterClrMapping/>
  </p:clrMapOvr>
  <p:transition spd="med">
    <p:fade/>
  </p:transition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850548"/>
      </p:ext>
    </p:extLst>
  </p:cSld>
  <p:clrMapOvr>
    <a:masterClrMapping/>
  </p:clrMapOvr>
  <p:transition spd="med">
    <p:fade/>
  </p:transition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626597"/>
      </p:ext>
    </p:extLst>
  </p:cSld>
  <p:clrMapOvr>
    <a:masterClrMapping/>
  </p:clrMapOvr>
  <p:transition spd="med">
    <p:fade/>
  </p:transition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1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73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17601"/>
      </p:ext>
    </p:extLst>
  </p:cSld>
  <p:clrMapOvr>
    <a:masterClrMapping/>
  </p:clrMapOvr>
  <p:transition spd="med">
    <p:fade/>
  </p:transition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74696"/>
      </p:ext>
    </p:extLst>
  </p:cSld>
  <p:clrMapOvr>
    <a:masterClrMapping/>
  </p:clrMapOvr>
  <p:transition spd="med">
    <p:fade/>
  </p:transition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02153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0553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5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29.1.2016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81618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17170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89620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29.1.2016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56483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29.1.2016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3775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2869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478748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688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2704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7755493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1562690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1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609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716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3938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7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201" tIns="36100" rIns="72201" bIns="36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22028"/>
            <a:endParaRPr lang="fi-FI" sz="1422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201" tIns="36100" rIns="72201" bIns="36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22028"/>
            <a:endParaRPr lang="fi-FI" sz="1422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5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8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9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5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543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2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3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12394"/>
            <a:fld id="{70F4AB75-33E6-404A-A04E-652A411B65AD}" type="slidenum">
              <a:rPr lang="fi-FI" smtClean="0">
                <a:solidFill>
                  <a:srgbClr val="002664"/>
                </a:solidFill>
              </a:rPr>
              <a:pPr defTabSz="81239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1" y="6431553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8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6124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930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16479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4272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68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13.8.2015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303"/>
      </p:ext>
    </p:extLst>
  </p:cSld>
  <p:clrMapOvr>
    <a:masterClrMapping/>
  </p:clrMapOvr>
  <p:transition spd="med">
    <p:fade/>
  </p:transition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0978"/>
      </p:ext>
    </p:extLst>
  </p:cSld>
  <p:clrMapOvr>
    <a:masterClrMapping/>
  </p:clrMapOvr>
  <p:transition spd="med">
    <p:fade/>
  </p:transition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35715"/>
      </p:ext>
    </p:extLst>
  </p:cSld>
  <p:clrMapOvr>
    <a:masterClrMapping/>
  </p:clrMapOvr>
  <p:transition spd="med">
    <p:fade/>
  </p:transition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13.8.2015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16631"/>
      </p:ext>
    </p:extLst>
  </p:cSld>
  <p:clrMapOvr>
    <a:masterClrMapping/>
  </p:clrMapOvr>
  <p:transition spd="med">
    <p:fade/>
  </p:transition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13.8.2015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6925"/>
      </p:ext>
    </p:extLst>
  </p:cSld>
  <p:clrMapOvr>
    <a:masterClrMapping/>
  </p:clrMapOvr>
  <p:transition spd="med">
    <p:fade/>
  </p:transition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5294"/>
      </p:ext>
    </p:extLst>
  </p:cSld>
  <p:clrMapOvr>
    <a:masterClrMapping/>
  </p:clrMapOvr>
  <p:transition spd="med">
    <p:fade/>
  </p:transition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041039"/>
      </p:ext>
    </p:extLst>
  </p:cSld>
  <p:clrMapOvr>
    <a:masterClrMapping/>
  </p:clrMapOvr>
  <p:transition spd="med">
    <p:fade/>
  </p:transition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485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41790"/>
      </p:ext>
    </p:extLst>
  </p:cSld>
  <p:clrMapOvr>
    <a:masterClrMapping/>
  </p:clrMapOvr>
  <p:transition spd="med"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919217"/>
      </p:ext>
    </p:extLst>
  </p:cSld>
  <p:clrMapOvr>
    <a:masterClrMapping/>
  </p:clrMapOvr>
  <p:transition spd="med">
    <p:fade/>
  </p:transition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908632"/>
      </p:ext>
    </p:extLst>
  </p:cSld>
  <p:clrMapOvr>
    <a:masterClrMapping/>
  </p:clrMapOvr>
  <p:transition spd="med">
    <p:fade/>
  </p:transition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9244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0170"/>
      </p:ext>
    </p:extLst>
  </p:cSld>
  <p:clrMapOvr>
    <a:masterClrMapping/>
  </p:clrMapOvr>
  <p:transition spd="med">
    <p:fade/>
  </p:transition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90792"/>
      </p:ext>
    </p:extLst>
  </p:cSld>
  <p:clrMapOvr>
    <a:masterClrMapping/>
  </p:clrMapOvr>
  <p:transition spd="med">
    <p:fade/>
  </p:transition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5385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90096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01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29.1.2016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616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29.1.2016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296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6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3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  <p:sldLayoutId id="2147484214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1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  <p:sldLayoutId id="2147484230" r:id="rId15"/>
    <p:sldLayoutId id="2147484231" r:id="rId16"/>
    <p:sldLayoutId id="2147484232" r:id="rId17"/>
    <p:sldLayoutId id="2147484233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  <p:sldLayoutId id="2147484252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67" r:id="rId14"/>
    <p:sldLayoutId id="2147484268" r:id="rId15"/>
    <p:sldLayoutId id="2147484269" r:id="rId16"/>
    <p:sldLayoutId id="2147484270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43540"/>
            <a:ext cx="9487730" cy="10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133596"/>
            <a:ext cx="9487730" cy="500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fld id="{398A0912-61A8-484E-8D9A-222014D36B08}" type="datetime1">
              <a:rPr lang="fi-FI" smtClean="0">
                <a:solidFill>
                  <a:srgbClr val="002664"/>
                </a:solidFill>
              </a:rPr>
              <a:pPr defTabSz="921624"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FBA09BF7-F69F-4822-99D2-1243ADB2C61E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ED51988E-913A-4570-8714-51FE9431EF4C}" type="datetime1">
              <a:rPr lang="fi-FI" smtClean="0">
                <a:solidFill>
                  <a:srgbClr val="B1BEB9"/>
                </a:solidFill>
              </a:rPr>
              <a:pPr defTabSz="812394"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  <p:sldLayoutId id="2147484118" r:id="rId18"/>
    <p:sldLayoutId id="2147484119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  <p:sldLayoutId id="2147484155" r:id="rId17"/>
    <p:sldLayoutId id="2147484156" r:id="rId18"/>
    <p:sldLayoutId id="2147484157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0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  <p:sldLayoutId id="2147484176" r:id="rId18"/>
    <p:sldLayoutId id="2147484177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2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  <p:sldLayoutId id="214748419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9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3FD1AC-0C87-4221-B9C1-D7EE5A7A9CF1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Maailmantalouden ennustetaan kasvavan </a:t>
            </a:r>
            <a:r>
              <a:rPr lang="fi-FI" dirty="0" smtClean="0"/>
              <a:t>3,4 </a:t>
            </a:r>
            <a:r>
              <a:rPr lang="fi-FI" dirty="0"/>
              <a:t>% vuonna </a:t>
            </a:r>
            <a:r>
              <a:rPr lang="fi-FI" dirty="0" smtClean="0"/>
              <a:t>2016</a:t>
            </a:r>
            <a:br>
              <a:rPr lang="fi-FI" dirty="0" smtClean="0"/>
            </a:br>
            <a:r>
              <a:rPr lang="fi-FI" sz="2000" b="0" dirty="0">
                <a:solidFill>
                  <a:srgbClr val="002664"/>
                </a:solidFill>
              </a:rPr>
              <a:t>Bkt:n kasvu </a:t>
            </a:r>
            <a:r>
              <a:rPr lang="fi-FI" sz="2000" b="0" dirty="0" smtClean="0">
                <a:solidFill>
                  <a:srgbClr val="002664"/>
                </a:solidFill>
              </a:rPr>
              <a:t>2016 </a:t>
            </a:r>
            <a:r>
              <a:rPr lang="fi-FI" sz="2000" b="0" dirty="0">
                <a:solidFill>
                  <a:srgbClr val="002664"/>
                </a:solidFill>
              </a:rPr>
              <a:t>/ </a:t>
            </a:r>
            <a:r>
              <a:rPr lang="fi-FI" sz="2000" b="0" dirty="0" smtClean="0">
                <a:solidFill>
                  <a:srgbClr val="002664"/>
                </a:solidFill>
              </a:rPr>
              <a:t>2015,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(January 2016)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8" y="3775603"/>
            <a:ext cx="1486307" cy="82855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464170" y="4004513"/>
            <a:ext cx="1305816" cy="60099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767056" y="4283692"/>
            <a:ext cx="380379" cy="31214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153374" y="2517057"/>
            <a:ext cx="1311930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09835" y="3242253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451235" y="3725945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716068" y="3910230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464470" y="2228775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458961" y="2202869"/>
            <a:ext cx="651387" cy="238951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20064" y="3153811"/>
            <a:ext cx="993272" cy="143356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497137" y="1938005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309558" y="2677213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113334" y="4595834"/>
            <a:ext cx="280601" cy="3003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10825" y="2841357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395485" y="3652586"/>
            <a:ext cx="447098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75957" y="2532756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851412" y="4604154"/>
            <a:ext cx="259054" cy="1145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124733" y="3790501"/>
            <a:ext cx="169262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293996" y="4320083"/>
            <a:ext cx="343196" cy="275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637192" y="3383979"/>
            <a:ext cx="862406" cy="121265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546645" y="371289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87236" y="4065442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83A00C">
                    <a:lumMod val="60000"/>
                    <a:lumOff val="40000"/>
                  </a:srgbClr>
                </a:solidFill>
              </a:rPr>
              <a:t>Brasilia</a:t>
            </a:r>
            <a:r>
              <a:rPr lang="fi-FI" sz="1209" dirty="0">
                <a:solidFill>
                  <a:srgbClr val="83A00C">
                    <a:lumMod val="60000"/>
                    <a:lumOff val="40000"/>
                  </a:srgb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444705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589238" y="3367822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310152" y="2524365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3081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(ostovoimapariteetilla korjatusta) maailman bkt:stä vuonna 2014, %.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+3,4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4928" y="3479974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766144" y="3010370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4424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127811"/>
              </p:ext>
            </p:extLst>
          </p:nvPr>
        </p:nvGraphicFramePr>
        <p:xfrm>
          <a:off x="360240" y="1714194"/>
          <a:ext cx="9577662" cy="354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56983" y="2952353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40897"/>
              </p:ext>
            </p:extLst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</a:t>
                      </a:r>
                      <a:r>
                        <a:rPr lang="en-GB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0327" y="6369749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31.12.2015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.      	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14801"/>
              </p:ext>
            </p:extLst>
          </p:nvPr>
        </p:nvGraphicFramePr>
        <p:xfrm>
          <a:off x="1155368" y="5153218"/>
          <a:ext cx="7053742" cy="310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7190"/>
                <a:gridCol w="601947"/>
                <a:gridCol w="658704"/>
                <a:gridCol w="697624"/>
                <a:gridCol w="620109"/>
                <a:gridCol w="620109"/>
                <a:gridCol w="620109"/>
                <a:gridCol w="697624"/>
                <a:gridCol w="620109"/>
                <a:gridCol w="620109"/>
                <a:gridCol w="620108"/>
              </a:tblGrid>
              <a:tr h="31027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197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11</a:t>
            </a:fld>
            <a:endParaRPr lang="fi-FI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97431"/>
              </p:ext>
            </p:extLst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932399"/>
              </p:ext>
            </p:extLst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69208"/>
              </p:ext>
            </p:extLst>
          </p:nvPr>
        </p:nvGraphicFramePr>
        <p:xfrm>
          <a:off x="1258169" y="5184179"/>
          <a:ext cx="6806921" cy="3353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</a:tblGrid>
              <a:tr h="33536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761815"/>
              </p:ext>
            </p:extLst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-20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1806885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12</a:t>
            </a:fld>
            <a:endParaRPr lang="fi-FI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83985"/>
              </p:ext>
            </p:extLst>
          </p:nvPr>
        </p:nvGraphicFramePr>
        <p:xfrm>
          <a:off x="360239" y="1641620"/>
          <a:ext cx="9361040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056983" y="2175167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61980"/>
              </p:ext>
            </p:extLst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31.12.2015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75177"/>
              </p:ext>
            </p:extLst>
          </p:nvPr>
        </p:nvGraphicFramePr>
        <p:xfrm>
          <a:off x="1224336" y="5147526"/>
          <a:ext cx="6912766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587372"/>
                <a:gridCol w="656402"/>
                <a:gridCol w="630923"/>
                <a:gridCol w="643662"/>
                <a:gridCol w="643662"/>
                <a:gridCol w="572144"/>
                <a:gridCol w="643662"/>
                <a:gridCol w="643662"/>
                <a:gridCol w="643662"/>
                <a:gridCol w="619181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929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661395"/>
              </p:ext>
            </p:extLst>
          </p:nvPr>
        </p:nvGraphicFramePr>
        <p:xfrm>
          <a:off x="431800" y="1727200"/>
          <a:ext cx="9502775" cy="445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13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67228" eaLnBrk="0" hangingPunct="0"/>
            <a:r>
              <a:rPr lang="fi-FI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Metallien jalostuksen liikevaihto </a:t>
            </a:r>
            <a:r>
              <a:rPr lang="fi-FI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Suomessa</a:t>
            </a:r>
            <a:endParaRPr lang="fi-FI" dirty="0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13009"/>
              </p:ext>
            </p:extLst>
          </p:nvPr>
        </p:nvGraphicFramePr>
        <p:xfrm>
          <a:off x="860013" y="5832250"/>
          <a:ext cx="8824387" cy="308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</a:tblGrid>
              <a:tr h="308041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64695" y="1651346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smtClean="0">
                <a:solidFill>
                  <a:srgbClr val="002664"/>
                </a:solidFill>
              </a:rPr>
              <a:t>Muutos: 1-10,2015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1-10,2014</a:t>
            </a:r>
            <a:r>
              <a:rPr lang="fi-FI" sz="1411" dirty="0">
                <a:solidFill>
                  <a:srgbClr val="002664"/>
                </a:solidFill>
              </a:rPr>
              <a:t>, %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368351" y="6330537"/>
            <a:ext cx="6531176" cy="44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Kausipuhdistettu liikevaihdon arvoindeksi, viimeisin tieto 10/2015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Tilastokeskus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929191" y="2710246"/>
            <a:ext cx="887032" cy="3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13" b="1" dirty="0" smtClean="0">
                <a:solidFill>
                  <a:srgbClr val="0070C0"/>
                </a:solidFill>
                <a:ea typeface="ＭＳ Ｐゴシック" pitchFamily="-128" charset="-128"/>
              </a:rPr>
              <a:t>+4 %</a:t>
            </a:r>
            <a:endParaRPr lang="fi-FI" sz="1613" b="1" dirty="0">
              <a:solidFill>
                <a:srgbClr val="0070C0"/>
              </a:solidFill>
              <a:latin typeface="Frutiger LT 45 Light" pitchFamily="34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855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598250"/>
              </p:ext>
            </p:extLst>
          </p:nvPr>
        </p:nvGraphicFramePr>
        <p:xfrm>
          <a:off x="360240" y="1727200"/>
          <a:ext cx="957433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29.1.2016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Metallien jalostuksen tuotannon määrä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Suomessa</a:t>
            </a:r>
            <a:endParaRPr lang="fi-FI" sz="2016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30706"/>
              </p:ext>
            </p:extLst>
          </p:nvPr>
        </p:nvGraphicFramePr>
        <p:xfrm>
          <a:off x="860013" y="5904259"/>
          <a:ext cx="8861259" cy="2918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</a:tblGrid>
              <a:tr h="291839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36703" y="1647984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smtClean="0">
                <a:solidFill>
                  <a:srgbClr val="002664"/>
                </a:solidFill>
              </a:rPr>
              <a:t>Muutos: 1-11,2015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1-11,2014</a:t>
            </a:r>
            <a:r>
              <a:rPr lang="fi-FI" sz="1411" dirty="0">
                <a:solidFill>
                  <a:srgbClr val="002664"/>
                </a:solidFill>
              </a:rPr>
              <a:t>, %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9267147" y="2591891"/>
            <a:ext cx="636798" cy="3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142" tIns="36283" rIns="18142" bIns="362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1" dirty="0" smtClean="0">
                <a:solidFill>
                  <a:srgbClr val="D95E16"/>
                </a:solidFill>
              </a:rPr>
              <a:t>0 % </a:t>
            </a:r>
            <a:endParaRPr lang="fi-FI" sz="1613" b="1" dirty="0">
              <a:solidFill>
                <a:srgbClr val="D95E16"/>
              </a:solidFill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68351" y="6338937"/>
            <a:ext cx="4064184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Kausipuhdistettu volyymi-indeksi, viimeisin tieto 11/2015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Tilastokeskus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807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201591"/>
              </p:ext>
            </p:extLst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046682"/>
              </p:ext>
            </p:extLst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74535"/>
              </p:ext>
            </p:extLst>
          </p:nvPr>
        </p:nvGraphicFramePr>
        <p:xfrm>
          <a:off x="1165964" y="5073381"/>
          <a:ext cx="69119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7005"/>
              </p:ext>
            </p:extLst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+42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3513037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81887"/>
              </p:ext>
            </p:extLst>
          </p:nvPr>
        </p:nvGraphicFramePr>
        <p:xfrm>
          <a:off x="504256" y="1641619"/>
          <a:ext cx="9217023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912967" y="1936490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31.12.2015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348987"/>
              </p:ext>
            </p:extLst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237383"/>
              </p:ext>
            </p:extLst>
          </p:nvPr>
        </p:nvGraphicFramePr>
        <p:xfrm>
          <a:off x="1152330" y="5055260"/>
          <a:ext cx="69847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980"/>
                <a:gridCol w="679589"/>
                <a:gridCol w="596863"/>
                <a:gridCol w="671471"/>
                <a:gridCol w="671471"/>
                <a:gridCol w="634055"/>
                <a:gridCol w="576064"/>
                <a:gridCol w="648072"/>
                <a:gridCol w="648072"/>
                <a:gridCol w="627268"/>
                <a:gridCol w="596866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09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598115"/>
              </p:ext>
            </p:extLst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12003"/>
              </p:ext>
            </p:extLst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11525"/>
              </p:ext>
            </p:extLst>
          </p:nvPr>
        </p:nvGraphicFramePr>
        <p:xfrm>
          <a:off x="1152327" y="5304874"/>
          <a:ext cx="6912774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59688"/>
              </p:ext>
            </p:extLst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755361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31418"/>
              </p:ext>
            </p:extLst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Chart" r:id="rId3" imgW="8029702" imgH="4771980" progId="MSGraph.Chart.8">
                  <p:embed followColorScheme="full"/>
                </p:oleObj>
              </mc:Choice>
              <mc:Fallback>
                <p:oleObj name="Chart" r:id="rId3" imgW="8029702" imgH="47719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14562"/>
              </p:ext>
            </p:extLst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47112"/>
              </p:ext>
            </p:extLst>
          </p:nvPr>
        </p:nvGraphicFramePr>
        <p:xfrm>
          <a:off x="1224334" y="5436548"/>
          <a:ext cx="6984775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4773"/>
                <a:gridCol w="863254"/>
                <a:gridCol w="706298"/>
                <a:gridCol w="784776"/>
                <a:gridCol w="784776"/>
                <a:gridCol w="756644"/>
                <a:gridCol w="851976"/>
                <a:gridCol w="660192"/>
                <a:gridCol w="792086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34730"/>
              </p:ext>
            </p:extLst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31.12.2015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839706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Euroalueella, mutta ei Suomessa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18127"/>
              </p:ext>
            </p:extLst>
          </p:nvPr>
        </p:nvGraphicFramePr>
        <p:xfrm>
          <a:off x="431800" y="1746334"/>
          <a:ext cx="9502775" cy="463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36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101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5E824-6910-4A1F-BD2B-B4F401BA5326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vuoden 2009 tasolla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89438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090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6001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49F114-B7B2-49EB-AF22-1A7F6A705BEE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Yritysten investointien kasvunäkymä Suomessa </a:t>
            </a:r>
            <a:r>
              <a:rPr lang="fi-FI" dirty="0"/>
              <a:t>on </a:t>
            </a:r>
            <a:r>
              <a:rPr lang="fi-FI" dirty="0" smtClean="0"/>
              <a:t>vaisu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 smtClean="0"/>
              <a:t>Yritysten kiinteät investoinnit</a:t>
            </a:r>
            <a:endParaRPr lang="en-GB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4716783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069" fontAlgn="base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Lähde: OECD, </a:t>
            </a:r>
            <a:r>
              <a:rPr lang="fi-FI" sz="1100" b="0" dirty="0" err="1">
                <a:solidFill>
                  <a:srgbClr val="002664"/>
                </a:solidFill>
                <a:latin typeface="Arial"/>
                <a:ea typeface="Arial Unicode MS"/>
              </a:rPr>
              <a:t>Economic</a:t>
            </a: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 Outlook </a:t>
            </a:r>
            <a:r>
              <a:rPr lang="fi-FI" sz="1100" b="0" dirty="0" smtClean="0">
                <a:solidFill>
                  <a:srgbClr val="002664"/>
                </a:solidFill>
                <a:latin typeface="Arial"/>
                <a:ea typeface="Arial Unicode MS"/>
              </a:rPr>
              <a:t>2015</a:t>
            </a:r>
            <a:endParaRPr lang="fi-FI" sz="1100" b="0" dirty="0">
              <a:solidFill>
                <a:srgbClr val="002664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413652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29.1.2016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liikevaihto* Suomessa </a:t>
            </a:r>
            <a:r>
              <a:rPr lang="fi-FI" dirty="0" smtClean="0"/>
              <a:t> </a:t>
            </a:r>
            <a:endParaRPr lang="en-GB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7409" y="6493534"/>
            <a:ext cx="5311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Tilastokeskus / Kansantalouden tilinpito</a:t>
            </a:r>
          </a:p>
        </p:txBody>
      </p:sp>
      <p:sp>
        <p:nvSpPr>
          <p:cNvPr id="7" name="Suorakulmio 6"/>
          <p:cNvSpPr/>
          <p:nvPr/>
        </p:nvSpPr>
        <p:spPr>
          <a:xfrm>
            <a:off x="645907" y="6201962"/>
            <a:ext cx="8064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</a:rPr>
              <a:t>*) Teknologiateollisuuden liikevaihto Suomessa oli </a:t>
            </a:r>
            <a:r>
              <a:rPr lang="fi-FI" sz="1100" dirty="0" smtClean="0">
                <a:solidFill>
                  <a:srgbClr val="002060"/>
                </a:solidFill>
              </a:rPr>
              <a:t>67,7 </a:t>
            </a:r>
            <a:r>
              <a:rPr lang="fi-FI" sz="1100" dirty="0">
                <a:solidFill>
                  <a:srgbClr val="002060"/>
                </a:solidFill>
              </a:rPr>
              <a:t>miljardia euroa vuonna </a:t>
            </a:r>
            <a:r>
              <a:rPr lang="fi-FI" sz="1100" dirty="0" smtClean="0">
                <a:solidFill>
                  <a:srgbClr val="002060"/>
                </a:solidFill>
              </a:rPr>
              <a:t>2015 ja </a:t>
            </a:r>
            <a:r>
              <a:rPr lang="fi-FI" sz="1100" dirty="0">
                <a:solidFill>
                  <a:srgbClr val="002060"/>
                </a:solidFill>
              </a:rPr>
              <a:t>86 miljardia euroa vuonna </a:t>
            </a:r>
            <a:r>
              <a:rPr lang="fi-FI" sz="1100" dirty="0" smtClean="0">
                <a:solidFill>
                  <a:srgbClr val="002060"/>
                </a:solidFill>
              </a:rPr>
              <a:t>2008.</a:t>
            </a:r>
            <a:endParaRPr lang="fi-FI" sz="1100" dirty="0">
              <a:solidFill>
                <a:srgbClr val="002060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645152"/>
              </p:ext>
            </p:extLst>
          </p:nvPr>
        </p:nvGraphicFramePr>
        <p:xfrm>
          <a:off x="431800" y="1746333"/>
          <a:ext cx="9502775" cy="443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438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402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893051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16423" y="6289858"/>
            <a:ext cx="5481327" cy="2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henkilöstötiedustelu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17 000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31.12.2015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352321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</a:t>
            </a:r>
            <a:endParaRPr lang="fi-FI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08865"/>
              </p:ext>
            </p:extLst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loka-joulukuu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24838"/>
              </p:ext>
            </p:extLst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900481"/>
              </p:ext>
            </p:extLst>
          </p:nvPr>
        </p:nvGraphicFramePr>
        <p:xfrm>
          <a:off x="1296343" y="5172044"/>
          <a:ext cx="6840759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68824"/>
                <a:gridCol w="568193"/>
                <a:gridCol w="669205"/>
                <a:gridCol w="594848"/>
                <a:gridCol w="594848"/>
                <a:gridCol w="669205"/>
                <a:gridCol w="594848"/>
                <a:gridCol w="669205"/>
                <a:gridCol w="594848"/>
                <a:gridCol w="594848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51117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506249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 Suomessa </a:t>
            </a:r>
            <a:endParaRPr lang="fi-FI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06893"/>
              </p:ext>
            </p:extLst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31.12.2015</a:t>
            </a:r>
            <a:r>
              <a:rPr lang="fi-FI" sz="1100" dirty="0">
                <a:solidFill>
                  <a:srgbClr val="002664"/>
                </a:solidFill>
              </a:rPr>
              <a:t>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65518"/>
              </p:ext>
            </p:extLst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35410"/>
              </p:ext>
            </p:extLst>
          </p:nvPr>
        </p:nvGraphicFramePr>
        <p:xfrm>
          <a:off x="1152326" y="5192090"/>
          <a:ext cx="7066245" cy="302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2386"/>
                <a:gridCol w="690868"/>
                <a:gridCol w="610963"/>
                <a:gridCol w="648072"/>
                <a:gridCol w="576064"/>
                <a:gridCol w="648072"/>
                <a:gridCol w="648072"/>
                <a:gridCol w="648072"/>
                <a:gridCol w="648072"/>
                <a:gridCol w="576064"/>
                <a:gridCol w="729540"/>
              </a:tblGrid>
              <a:tr h="30205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5" y="2447875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3913672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9</a:t>
            </a:fld>
            <a:endParaRPr lang="fi-FI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53144"/>
              </p:ext>
            </p:extLst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69267"/>
              </p:ext>
            </p:extLst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10707"/>
              </p:ext>
            </p:extLst>
          </p:nvPr>
        </p:nvGraphicFramePr>
        <p:xfrm>
          <a:off x="1152328" y="5112171"/>
          <a:ext cx="7056784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/>
                <a:gridCol w="648907"/>
                <a:gridCol w="640706"/>
                <a:gridCol w="640706"/>
                <a:gridCol w="640706"/>
                <a:gridCol w="640706"/>
                <a:gridCol w="640706"/>
                <a:gridCol w="640706"/>
                <a:gridCol w="639063"/>
                <a:gridCol w="641526"/>
                <a:gridCol w="641526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34597"/>
              </p:ext>
            </p:extLst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1380900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0.xml><?xml version="1.0" encoding="utf-8"?>
<a:theme xmlns:a="http://schemas.openxmlformats.org/drawingml/2006/main" name="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1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2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3.xml><?xml version="1.0" encoding="utf-8"?>
<a:theme xmlns:a="http://schemas.openxmlformats.org/drawingml/2006/main" name="1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.xml><?xml version="1.0" encoding="utf-8"?>
<a:theme xmlns:a="http://schemas.openxmlformats.org/drawingml/2006/main" name="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6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1531</TotalTime>
  <Words>900</Words>
  <Application>Microsoft Office PowerPoint</Application>
  <PresentationFormat>Mukautettu</PresentationFormat>
  <Paragraphs>367</Paragraphs>
  <Slides>18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13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40" baseType="lpstr">
      <vt:lpstr>Arial Unicode MS</vt:lpstr>
      <vt:lpstr>ＭＳ Ｐゴシック</vt:lpstr>
      <vt:lpstr>Arial</vt:lpstr>
      <vt:lpstr>Calibri</vt:lpstr>
      <vt:lpstr>Frutiger LT 45 Light</vt:lpstr>
      <vt:lpstr>HandelGothic BT</vt:lpstr>
      <vt:lpstr>Wingdings</vt:lpstr>
      <vt:lpstr>Teknologiateollisuus_template_20141218</vt:lpstr>
      <vt:lpstr>5nuolen_vaakaKANSI_SUOMI</vt:lpstr>
      <vt:lpstr>1_Teknologiateollisuus_template_20141218</vt:lpstr>
      <vt:lpstr>8_Teknologiateollisuus_template_20141218</vt:lpstr>
      <vt:lpstr>3_Teknologiateollisuus_template_20141218</vt:lpstr>
      <vt:lpstr>7_Teknologiateollisuus_template_20141218</vt:lpstr>
      <vt:lpstr>2_Teknologiateollisuus_template_20141218</vt:lpstr>
      <vt:lpstr>4_Teknologiateollisuus_template_20141218</vt:lpstr>
      <vt:lpstr>5_Teknologiateollisuus_template_20141218</vt:lpstr>
      <vt:lpstr>6_Teknologiateollisuus_template_20141218</vt:lpstr>
      <vt:lpstr>9_Teknologiateollisuus_template_20141218</vt:lpstr>
      <vt:lpstr>10_Teknologiateollisuus_template_20141218</vt:lpstr>
      <vt:lpstr>11_Teknologiateollisuus_template_20141218</vt:lpstr>
      <vt:lpstr>Macrobond document</vt:lpstr>
      <vt:lpstr>Chart</vt:lpstr>
      <vt:lpstr>Maailmantalouden ennustetaan kasvavan 3,4 % vuonna 2016 Bkt:n kasvu 2016 / 2015, %</vt:lpstr>
      <vt:lpstr>Bruttokansantuote on kasvanut Euroalueella, mutta ei Suomessa </vt:lpstr>
      <vt:lpstr>Teollisuustuotanto Suomessa on vuoden 2009 tasolla</vt:lpstr>
      <vt:lpstr>Yritysten investointien kasvunäkymä Suomessa on vaisu Yritysten kiinteät investoinnit</vt:lpstr>
      <vt:lpstr>Teknologiateollisuuden liikevaihto* Suomessa  </vt:lpstr>
      <vt:lpstr>Teknologiateollisuuden henkilöstö  </vt:lpstr>
      <vt:lpstr>Teknologiateollisuuden* uudet tilaukset Suomessa</vt:lpstr>
      <vt:lpstr>Teknologiateollisuuden* tilauskanta Suomessa </vt:lpstr>
      <vt:lpstr>PowerPoint-esitys</vt:lpstr>
      <vt:lpstr>Elektroniikka- ja sähköteollisuuden tilauskanta Suomessa </vt:lpstr>
      <vt:lpstr>PowerPoint-esitys</vt:lpstr>
      <vt:lpstr>PowerPoint-esitys</vt:lpstr>
      <vt:lpstr>Metallien jalostuksen liikevaihto Suomessa</vt:lpstr>
      <vt:lpstr>Metallien jalostuksen tuotannon määrä Suomessa</vt:lpstr>
      <vt:lpstr>PowerPoint-esitys</vt:lpstr>
      <vt:lpstr>PowerPoint-esitys</vt:lpstr>
      <vt:lpstr>PowerPoint-esitys</vt:lpstr>
      <vt:lpstr>PowerPoint-esitys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Palokangas Jukka</cp:lastModifiedBy>
  <cp:revision>162</cp:revision>
  <cp:lastPrinted>2016-01-29T11:00:02Z</cp:lastPrinted>
  <dcterms:created xsi:type="dcterms:W3CDTF">2015-06-10T08:56:30Z</dcterms:created>
  <dcterms:modified xsi:type="dcterms:W3CDTF">2016-01-29T11:12:40Z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