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4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  <p:sldMasterId id="2147483739" r:id="rId3"/>
    <p:sldMasterId id="2147484339" r:id="rId4"/>
    <p:sldMasterId id="2147484371" r:id="rId5"/>
  </p:sldMasterIdLst>
  <p:notesMasterIdLst>
    <p:notesMasterId r:id="rId26"/>
  </p:notesMasterIdLst>
  <p:handoutMasterIdLst>
    <p:handoutMasterId r:id="rId27"/>
  </p:handoutMasterIdLst>
  <p:sldIdLst>
    <p:sldId id="405" r:id="rId6"/>
    <p:sldId id="406" r:id="rId7"/>
    <p:sldId id="411" r:id="rId8"/>
    <p:sldId id="408" r:id="rId9"/>
    <p:sldId id="409" r:id="rId10"/>
    <p:sldId id="410" r:id="rId11"/>
    <p:sldId id="407" r:id="rId12"/>
    <p:sldId id="297" r:id="rId13"/>
    <p:sldId id="298" r:id="rId14"/>
    <p:sldId id="412" r:id="rId15"/>
    <p:sldId id="390" r:id="rId16"/>
    <p:sldId id="391" r:id="rId17"/>
    <p:sldId id="392" r:id="rId18"/>
    <p:sldId id="393" r:id="rId19"/>
    <p:sldId id="403" r:id="rId20"/>
    <p:sldId id="404" r:id="rId21"/>
    <p:sldId id="394" r:id="rId22"/>
    <p:sldId id="395" r:id="rId23"/>
    <p:sldId id="396" r:id="rId24"/>
    <p:sldId id="397" r:id="rId25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FCF"/>
    <a:srgbClr val="216657"/>
    <a:srgbClr val="333333"/>
    <a:srgbClr val="24215C"/>
    <a:srgbClr val="736B2B"/>
    <a:srgbClr val="2E0538"/>
    <a:srgbClr val="542B1F"/>
    <a:srgbClr val="2B4D24"/>
    <a:srgbClr val="73214F"/>
    <a:srgbClr val="052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 preferSingleView="1">
    <p:restoredLeft sz="15987" autoAdjust="0"/>
    <p:restoredTop sz="90909" autoAdjust="0"/>
  </p:normalViewPr>
  <p:slideViewPr>
    <p:cSldViewPr showGuides="1">
      <p:cViewPr varScale="1">
        <p:scale>
          <a:sx n="82" d="100"/>
          <a:sy n="82" d="100"/>
        </p:scale>
        <p:origin x="802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3954" y="102"/>
      </p:cViewPr>
      <p:guideLst>
        <p:guide orient="horz" pos="3127"/>
        <p:guide pos="2141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2624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5091952892948544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Sheet1!$A$2:$A$38</c:f>
              <c:strCache>
                <c:ptCount val="34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599.9</c:v>
                </c:pt>
                <c:pt idx="1">
                  <c:v>667.7</c:v>
                </c:pt>
                <c:pt idx="2">
                  <c:v>924.1</c:v>
                </c:pt>
                <c:pt idx="3">
                  <c:v>895.3</c:v>
                </c:pt>
                <c:pt idx="4">
                  <c:v>912.1</c:v>
                </c:pt>
                <c:pt idx="5">
                  <c:v>566.70000000000005</c:v>
                </c:pt>
                <c:pt idx="6">
                  <c:v>580.5</c:v>
                </c:pt>
                <c:pt idx="7">
                  <c:v>608.4</c:v>
                </c:pt>
                <c:pt idx="8">
                  <c:v>631.29999999999995</c:v>
                </c:pt>
                <c:pt idx="9">
                  <c:v>783.4</c:v>
                </c:pt>
                <c:pt idx="10">
                  <c:v>580.9</c:v>
                </c:pt>
                <c:pt idx="11">
                  <c:v>733.7</c:v>
                </c:pt>
                <c:pt idx="12">
                  <c:v>731.6</c:v>
                </c:pt>
                <c:pt idx="13">
                  <c:v>787.9</c:v>
                </c:pt>
                <c:pt idx="14">
                  <c:v>720.5</c:v>
                </c:pt>
                <c:pt idx="15">
                  <c:v>832.6</c:v>
                </c:pt>
                <c:pt idx="16">
                  <c:v>891</c:v>
                </c:pt>
                <c:pt idx="17">
                  <c:v>617.70000000000005</c:v>
                </c:pt>
                <c:pt idx="18">
                  <c:v>640.9</c:v>
                </c:pt>
                <c:pt idx="19">
                  <c:v>527.29999999999995</c:v>
                </c:pt>
                <c:pt idx="20">
                  <c:v>592.70000000000005</c:v>
                </c:pt>
                <c:pt idx="21">
                  <c:v>580</c:v>
                </c:pt>
                <c:pt idx="22">
                  <c:v>481.2</c:v>
                </c:pt>
                <c:pt idx="23">
                  <c:v>413.5</c:v>
                </c:pt>
                <c:pt idx="24">
                  <c:v>395.3</c:v>
                </c:pt>
                <c:pt idx="25">
                  <c:v>481</c:v>
                </c:pt>
                <c:pt idx="26">
                  <c:v>520.9</c:v>
                </c:pt>
                <c:pt idx="27">
                  <c:v>573.29999999999995</c:v>
                </c:pt>
                <c:pt idx="28">
                  <c:v>553.9</c:v>
                </c:pt>
                <c:pt idx="29">
                  <c:v>737.6</c:v>
                </c:pt>
                <c:pt idx="30">
                  <c:v>642.20000000000005</c:v>
                </c:pt>
                <c:pt idx="31">
                  <c:v>563.70000000000005</c:v>
                </c:pt>
                <c:pt idx="32">
                  <c:v>825.1</c:v>
                </c:pt>
                <c:pt idx="33">
                  <c:v>720.3</c:v>
                </c:pt>
                <c:pt idx="34">
                  <c:v>717.4</c:v>
                </c:pt>
                <c:pt idx="35">
                  <c:v>832.2</c:v>
                </c:pt>
                <c:pt idx="36">
                  <c:v>703.8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Sheet1!$A$2:$A$38</c:f>
              <c:strCache>
                <c:ptCount val="34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7238.3</c:v>
                </c:pt>
                <c:pt idx="1">
                  <c:v>6430.5</c:v>
                </c:pt>
                <c:pt idx="2">
                  <c:v>6187.5</c:v>
                </c:pt>
                <c:pt idx="3">
                  <c:v>6567.4</c:v>
                </c:pt>
                <c:pt idx="4">
                  <c:v>6899.7</c:v>
                </c:pt>
                <c:pt idx="5">
                  <c:v>4217.1000000000004</c:v>
                </c:pt>
                <c:pt idx="6">
                  <c:v>4311.1000000000004</c:v>
                </c:pt>
                <c:pt idx="7">
                  <c:v>4225.3</c:v>
                </c:pt>
                <c:pt idx="8">
                  <c:v>4673.6000000000004</c:v>
                </c:pt>
                <c:pt idx="9">
                  <c:v>4142.7</c:v>
                </c:pt>
                <c:pt idx="10">
                  <c:v>4193.7</c:v>
                </c:pt>
                <c:pt idx="11">
                  <c:v>4137.5</c:v>
                </c:pt>
                <c:pt idx="12">
                  <c:v>5119.3</c:v>
                </c:pt>
                <c:pt idx="13">
                  <c:v>3953.1</c:v>
                </c:pt>
                <c:pt idx="14">
                  <c:v>3746.8</c:v>
                </c:pt>
                <c:pt idx="15">
                  <c:v>3786.1</c:v>
                </c:pt>
                <c:pt idx="16">
                  <c:v>4616</c:v>
                </c:pt>
                <c:pt idx="17">
                  <c:v>3777.8</c:v>
                </c:pt>
                <c:pt idx="18">
                  <c:v>4413.8999999999996</c:v>
                </c:pt>
                <c:pt idx="19">
                  <c:v>4130.6000000000004</c:v>
                </c:pt>
                <c:pt idx="20">
                  <c:v>4436.2</c:v>
                </c:pt>
                <c:pt idx="21">
                  <c:v>3174.1</c:v>
                </c:pt>
                <c:pt idx="22">
                  <c:v>3543.9</c:v>
                </c:pt>
                <c:pt idx="23">
                  <c:v>3214.3</c:v>
                </c:pt>
                <c:pt idx="24">
                  <c:v>3774.9</c:v>
                </c:pt>
                <c:pt idx="25">
                  <c:v>2988.2</c:v>
                </c:pt>
                <c:pt idx="26">
                  <c:v>3021.1</c:v>
                </c:pt>
                <c:pt idx="27">
                  <c:v>3591.5</c:v>
                </c:pt>
                <c:pt idx="28">
                  <c:v>3581</c:v>
                </c:pt>
                <c:pt idx="29">
                  <c:v>2950.1</c:v>
                </c:pt>
                <c:pt idx="30">
                  <c:v>3064.2</c:v>
                </c:pt>
                <c:pt idx="31">
                  <c:v>2913.2</c:v>
                </c:pt>
                <c:pt idx="32">
                  <c:v>3684.9</c:v>
                </c:pt>
                <c:pt idx="33">
                  <c:v>3234.2</c:v>
                </c:pt>
                <c:pt idx="34">
                  <c:v>3284.3</c:v>
                </c:pt>
                <c:pt idx="35">
                  <c:v>3324.4</c:v>
                </c:pt>
                <c:pt idx="36">
                  <c:v>3609.9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014976419661503"/>
          <c:y val="0.2495533379956586"/>
          <c:w val="0.14286699974080994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Sheet1!$A$2:$A$38</c:f>
              <c:strCache>
                <c:ptCount val="34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1">
                  <c:v>4339.2</c:v>
                </c:pt>
                <c:pt idx="2">
                  <c:v>3593.1</c:v>
                </c:pt>
                <c:pt idx="3">
                  <c:v>4174</c:v>
                </c:pt>
                <c:pt idx="4">
                  <c:v>2049.6999999999998</c:v>
                </c:pt>
                <c:pt idx="5">
                  <c:v>1725</c:v>
                </c:pt>
                <c:pt idx="6">
                  <c:v>1598.5</c:v>
                </c:pt>
                <c:pt idx="7">
                  <c:v>1881.9</c:v>
                </c:pt>
                <c:pt idx="8">
                  <c:v>2322.1999999999998</c:v>
                </c:pt>
                <c:pt idx="9">
                  <c:v>2028.6</c:v>
                </c:pt>
                <c:pt idx="10">
                  <c:v>2484.6999999999998</c:v>
                </c:pt>
                <c:pt idx="11">
                  <c:v>2313.1999999999998</c:v>
                </c:pt>
                <c:pt idx="12">
                  <c:v>3066.4</c:v>
                </c:pt>
                <c:pt idx="13">
                  <c:v>3161.8</c:v>
                </c:pt>
                <c:pt idx="14">
                  <c:v>4087.5</c:v>
                </c:pt>
                <c:pt idx="15">
                  <c:v>3079.8</c:v>
                </c:pt>
                <c:pt idx="16">
                  <c:v>3590.2</c:v>
                </c:pt>
                <c:pt idx="17">
                  <c:v>3396.8</c:v>
                </c:pt>
                <c:pt idx="18">
                  <c:v>3241.4</c:v>
                </c:pt>
                <c:pt idx="19">
                  <c:v>2964.4</c:v>
                </c:pt>
                <c:pt idx="20">
                  <c:v>3682</c:v>
                </c:pt>
                <c:pt idx="21">
                  <c:v>2976</c:v>
                </c:pt>
                <c:pt idx="22">
                  <c:v>3174.3</c:v>
                </c:pt>
                <c:pt idx="23">
                  <c:v>3001.4</c:v>
                </c:pt>
                <c:pt idx="24">
                  <c:v>2972.9</c:v>
                </c:pt>
                <c:pt idx="25">
                  <c:v>3638.4</c:v>
                </c:pt>
                <c:pt idx="26">
                  <c:v>3841.5</c:v>
                </c:pt>
                <c:pt idx="27">
                  <c:v>4386.3</c:v>
                </c:pt>
                <c:pt idx="28">
                  <c:v>3662.3</c:v>
                </c:pt>
                <c:pt idx="29">
                  <c:v>3282.1</c:v>
                </c:pt>
                <c:pt idx="30">
                  <c:v>5103.1000000000004</c:v>
                </c:pt>
                <c:pt idx="31">
                  <c:v>4007.2</c:v>
                </c:pt>
                <c:pt idx="32">
                  <c:v>3686.6</c:v>
                </c:pt>
                <c:pt idx="33">
                  <c:v>3266.7</c:v>
                </c:pt>
                <c:pt idx="34">
                  <c:v>3035.3</c:v>
                </c:pt>
                <c:pt idx="35">
                  <c:v>2942.8</c:v>
                </c:pt>
                <c:pt idx="36">
                  <c:v>3888.2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Sheet1!$A$2:$A$38</c:f>
              <c:strCache>
                <c:ptCount val="34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Sheet1!$C$2:$C$38</c:f>
              <c:numCache>
                <c:formatCode>General</c:formatCode>
                <c:ptCount val="37"/>
                <c:pt idx="1">
                  <c:v>3729.9</c:v>
                </c:pt>
                <c:pt idx="2">
                  <c:v>2968.8</c:v>
                </c:pt>
                <c:pt idx="3">
                  <c:v>3640.9</c:v>
                </c:pt>
                <c:pt idx="4">
                  <c:v>1604.3</c:v>
                </c:pt>
                <c:pt idx="5">
                  <c:v>1370.6</c:v>
                </c:pt>
                <c:pt idx="6">
                  <c:v>1234.5</c:v>
                </c:pt>
                <c:pt idx="7">
                  <c:v>1591.2</c:v>
                </c:pt>
                <c:pt idx="8">
                  <c:v>1909</c:v>
                </c:pt>
                <c:pt idx="9">
                  <c:v>1667.9</c:v>
                </c:pt>
                <c:pt idx="10">
                  <c:v>2046.5</c:v>
                </c:pt>
                <c:pt idx="11">
                  <c:v>1999.6</c:v>
                </c:pt>
                <c:pt idx="12">
                  <c:v>2368.8000000000002</c:v>
                </c:pt>
                <c:pt idx="13">
                  <c:v>2501.3000000000002</c:v>
                </c:pt>
                <c:pt idx="14">
                  <c:v>3395</c:v>
                </c:pt>
                <c:pt idx="15">
                  <c:v>2593.3000000000002</c:v>
                </c:pt>
                <c:pt idx="16">
                  <c:v>2970.9</c:v>
                </c:pt>
                <c:pt idx="17">
                  <c:v>2804.2</c:v>
                </c:pt>
                <c:pt idx="18">
                  <c:v>2661.2</c:v>
                </c:pt>
                <c:pt idx="19">
                  <c:v>2454</c:v>
                </c:pt>
                <c:pt idx="20">
                  <c:v>3126.1</c:v>
                </c:pt>
                <c:pt idx="21">
                  <c:v>2491.3000000000002</c:v>
                </c:pt>
                <c:pt idx="22">
                  <c:v>2546.6999999999998</c:v>
                </c:pt>
                <c:pt idx="23">
                  <c:v>2528.3000000000002</c:v>
                </c:pt>
                <c:pt idx="24">
                  <c:v>2449.5</c:v>
                </c:pt>
                <c:pt idx="25">
                  <c:v>2901</c:v>
                </c:pt>
                <c:pt idx="26">
                  <c:v>3040.9</c:v>
                </c:pt>
                <c:pt idx="27">
                  <c:v>3354.4</c:v>
                </c:pt>
                <c:pt idx="28">
                  <c:v>2997.2</c:v>
                </c:pt>
                <c:pt idx="29">
                  <c:v>2619.4</c:v>
                </c:pt>
                <c:pt idx="30">
                  <c:v>4201.3999999999996</c:v>
                </c:pt>
                <c:pt idx="31">
                  <c:v>3499.3</c:v>
                </c:pt>
                <c:pt idx="32">
                  <c:v>2940.8</c:v>
                </c:pt>
                <c:pt idx="33">
                  <c:v>2505.1</c:v>
                </c:pt>
                <c:pt idx="34">
                  <c:v>2360.6</c:v>
                </c:pt>
                <c:pt idx="35">
                  <c:v>2358.1999999999998</c:v>
                </c:pt>
                <c:pt idx="36">
                  <c:v>2981.5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Sheet1!$A$2:$A$38</c:f>
              <c:strCache>
                <c:ptCount val="34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Sheet1!$D$2:$D$38</c:f>
              <c:numCache>
                <c:formatCode>General</c:formatCode>
                <c:ptCount val="37"/>
                <c:pt idx="1">
                  <c:v>609.20000000000005</c:v>
                </c:pt>
                <c:pt idx="2">
                  <c:v>624.29999999999995</c:v>
                </c:pt>
                <c:pt idx="3">
                  <c:v>533.1</c:v>
                </c:pt>
                <c:pt idx="4">
                  <c:v>445.5</c:v>
                </c:pt>
                <c:pt idx="5">
                  <c:v>354.4</c:v>
                </c:pt>
                <c:pt idx="6">
                  <c:v>364</c:v>
                </c:pt>
                <c:pt idx="7">
                  <c:v>290.7</c:v>
                </c:pt>
                <c:pt idx="8">
                  <c:v>413.2</c:v>
                </c:pt>
                <c:pt idx="9">
                  <c:v>360.7</c:v>
                </c:pt>
                <c:pt idx="10">
                  <c:v>438.2</c:v>
                </c:pt>
                <c:pt idx="11">
                  <c:v>313.60000000000002</c:v>
                </c:pt>
                <c:pt idx="12">
                  <c:v>697.6</c:v>
                </c:pt>
                <c:pt idx="13">
                  <c:v>660.4</c:v>
                </c:pt>
                <c:pt idx="14">
                  <c:v>692.6</c:v>
                </c:pt>
                <c:pt idx="15">
                  <c:v>486.5</c:v>
                </c:pt>
                <c:pt idx="16">
                  <c:v>619.29999999999995</c:v>
                </c:pt>
                <c:pt idx="17">
                  <c:v>592.70000000000005</c:v>
                </c:pt>
                <c:pt idx="18">
                  <c:v>580.20000000000005</c:v>
                </c:pt>
                <c:pt idx="19">
                  <c:v>510.3</c:v>
                </c:pt>
                <c:pt idx="20">
                  <c:v>555.79999999999995</c:v>
                </c:pt>
                <c:pt idx="21">
                  <c:v>484.8</c:v>
                </c:pt>
                <c:pt idx="22">
                  <c:v>627.6</c:v>
                </c:pt>
                <c:pt idx="23">
                  <c:v>473.1</c:v>
                </c:pt>
                <c:pt idx="24">
                  <c:v>523.4</c:v>
                </c:pt>
                <c:pt idx="25">
                  <c:v>737.5</c:v>
                </c:pt>
                <c:pt idx="26">
                  <c:v>800.6</c:v>
                </c:pt>
                <c:pt idx="27">
                  <c:v>1031.9000000000001</c:v>
                </c:pt>
                <c:pt idx="28">
                  <c:v>665.1</c:v>
                </c:pt>
                <c:pt idx="29">
                  <c:v>662.7</c:v>
                </c:pt>
                <c:pt idx="30">
                  <c:v>901.7</c:v>
                </c:pt>
                <c:pt idx="31">
                  <c:v>507.9</c:v>
                </c:pt>
                <c:pt idx="32">
                  <c:v>745.8</c:v>
                </c:pt>
                <c:pt idx="33">
                  <c:v>761.6</c:v>
                </c:pt>
                <c:pt idx="34">
                  <c:v>674.7</c:v>
                </c:pt>
                <c:pt idx="35">
                  <c:v>584.6</c:v>
                </c:pt>
                <c:pt idx="36">
                  <c:v>906.7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5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Sheet1!$A$2:$A$38</c:f>
              <c:strCache>
                <c:ptCount val="34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2009.3</c:v>
                </c:pt>
                <c:pt idx="1">
                  <c:v>1873.6</c:v>
                </c:pt>
                <c:pt idx="2">
                  <c:v>1762.4</c:v>
                </c:pt>
                <c:pt idx="3">
                  <c:v>1742.8</c:v>
                </c:pt>
                <c:pt idx="4">
                  <c:v>1520</c:v>
                </c:pt>
                <c:pt idx="5">
                  <c:v>1440.1</c:v>
                </c:pt>
                <c:pt idx="6">
                  <c:v>1255</c:v>
                </c:pt>
                <c:pt idx="7">
                  <c:v>1208</c:v>
                </c:pt>
                <c:pt idx="8">
                  <c:v>1187.9000000000001</c:v>
                </c:pt>
                <c:pt idx="9">
                  <c:v>1149.5</c:v>
                </c:pt>
                <c:pt idx="10">
                  <c:v>1239.4000000000001</c:v>
                </c:pt>
                <c:pt idx="11">
                  <c:v>1076.0999999999999</c:v>
                </c:pt>
                <c:pt idx="12">
                  <c:v>1383.1</c:v>
                </c:pt>
                <c:pt idx="13">
                  <c:v>1727.9</c:v>
                </c:pt>
                <c:pt idx="14">
                  <c:v>1912.7</c:v>
                </c:pt>
                <c:pt idx="15">
                  <c:v>1856</c:v>
                </c:pt>
                <c:pt idx="16">
                  <c:v>1741.2</c:v>
                </c:pt>
                <c:pt idx="17">
                  <c:v>1802.1</c:v>
                </c:pt>
                <c:pt idx="18">
                  <c:v>2056.1999999999998</c:v>
                </c:pt>
                <c:pt idx="19">
                  <c:v>1659.4</c:v>
                </c:pt>
                <c:pt idx="20">
                  <c:v>1674.2</c:v>
                </c:pt>
                <c:pt idx="21">
                  <c:v>1459.3</c:v>
                </c:pt>
                <c:pt idx="22">
                  <c:v>1569.2</c:v>
                </c:pt>
                <c:pt idx="23">
                  <c:v>1583</c:v>
                </c:pt>
                <c:pt idx="24">
                  <c:v>1401.2</c:v>
                </c:pt>
                <c:pt idx="25">
                  <c:v>1598.2</c:v>
                </c:pt>
                <c:pt idx="26">
                  <c:v>1681.7</c:v>
                </c:pt>
                <c:pt idx="27">
                  <c:v>2130</c:v>
                </c:pt>
                <c:pt idx="28">
                  <c:v>2204</c:v>
                </c:pt>
                <c:pt idx="29">
                  <c:v>2304.3000000000002</c:v>
                </c:pt>
                <c:pt idx="30">
                  <c:v>2426.1999999999998</c:v>
                </c:pt>
                <c:pt idx="31">
                  <c:v>2213.8000000000002</c:v>
                </c:pt>
                <c:pt idx="32">
                  <c:v>2235.6999999999998</c:v>
                </c:pt>
                <c:pt idx="33">
                  <c:v>2370.6999999999998</c:v>
                </c:pt>
                <c:pt idx="34">
                  <c:v>2276.4</c:v>
                </c:pt>
                <c:pt idx="35">
                  <c:v>1999.3</c:v>
                </c:pt>
                <c:pt idx="36">
                  <c:v>2091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Sheet1!$A$2:$A$38</c:f>
              <c:strCache>
                <c:ptCount val="34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11314</c:v>
                </c:pt>
                <c:pt idx="1">
                  <c:v>12134.7</c:v>
                </c:pt>
                <c:pt idx="2">
                  <c:v>11954.4</c:v>
                </c:pt>
                <c:pt idx="3">
                  <c:v>12948.9</c:v>
                </c:pt>
                <c:pt idx="4">
                  <c:v>11409</c:v>
                </c:pt>
                <c:pt idx="5">
                  <c:v>10185.799999999999</c:v>
                </c:pt>
                <c:pt idx="6">
                  <c:v>8877</c:v>
                </c:pt>
                <c:pt idx="7">
                  <c:v>8605.4</c:v>
                </c:pt>
                <c:pt idx="8">
                  <c:v>7364.5</c:v>
                </c:pt>
                <c:pt idx="9">
                  <c:v>7078.7</c:v>
                </c:pt>
                <c:pt idx="10">
                  <c:v>7084.1</c:v>
                </c:pt>
                <c:pt idx="11">
                  <c:v>7012.8</c:v>
                </c:pt>
                <c:pt idx="12">
                  <c:v>6053.8</c:v>
                </c:pt>
                <c:pt idx="13">
                  <c:v>6075.4</c:v>
                </c:pt>
                <c:pt idx="14">
                  <c:v>6850.1</c:v>
                </c:pt>
                <c:pt idx="15">
                  <c:v>7208.7</c:v>
                </c:pt>
                <c:pt idx="16">
                  <c:v>7256.1</c:v>
                </c:pt>
                <c:pt idx="17">
                  <c:v>7349.2</c:v>
                </c:pt>
                <c:pt idx="18">
                  <c:v>6984.1</c:v>
                </c:pt>
                <c:pt idx="19">
                  <c:v>6691.5</c:v>
                </c:pt>
                <c:pt idx="20">
                  <c:v>7005.3</c:v>
                </c:pt>
                <c:pt idx="21">
                  <c:v>7263.7</c:v>
                </c:pt>
                <c:pt idx="22">
                  <c:v>7010.6</c:v>
                </c:pt>
                <c:pt idx="23">
                  <c:v>7047.8</c:v>
                </c:pt>
                <c:pt idx="24">
                  <c:v>6384.1</c:v>
                </c:pt>
                <c:pt idx="25">
                  <c:v>6930</c:v>
                </c:pt>
                <c:pt idx="26">
                  <c:v>6957.2</c:v>
                </c:pt>
                <c:pt idx="27">
                  <c:v>7565.3</c:v>
                </c:pt>
                <c:pt idx="28">
                  <c:v>7655.4</c:v>
                </c:pt>
                <c:pt idx="29">
                  <c:v>7877.9</c:v>
                </c:pt>
                <c:pt idx="30">
                  <c:v>8830.7000000000007</c:v>
                </c:pt>
                <c:pt idx="31">
                  <c:v>9836.2000000000007</c:v>
                </c:pt>
                <c:pt idx="32">
                  <c:v>9958.2000000000007</c:v>
                </c:pt>
                <c:pt idx="33">
                  <c:v>10136</c:v>
                </c:pt>
                <c:pt idx="34">
                  <c:v>9205.1</c:v>
                </c:pt>
                <c:pt idx="35">
                  <c:v>9596.6</c:v>
                </c:pt>
                <c:pt idx="36">
                  <c:v>9572.6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1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1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5751975951927688"/>
          <c:h val="0.35535770873475608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Sheet1!$A$2:$A$38</c:f>
              <c:strCache>
                <c:ptCount val="34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1">
                  <c:v>161.80000000000001</c:v>
                </c:pt>
                <c:pt idx="2">
                  <c:v>151.19999999999999</c:v>
                </c:pt>
                <c:pt idx="3">
                  <c:v>140.69999999999999</c:v>
                </c:pt>
                <c:pt idx="4">
                  <c:v>133.5</c:v>
                </c:pt>
                <c:pt idx="5">
                  <c:v>126.4</c:v>
                </c:pt>
                <c:pt idx="6">
                  <c:v>117.2</c:v>
                </c:pt>
                <c:pt idx="7">
                  <c:v>108</c:v>
                </c:pt>
                <c:pt idx="8">
                  <c:v>112.4</c:v>
                </c:pt>
                <c:pt idx="9">
                  <c:v>116.8</c:v>
                </c:pt>
                <c:pt idx="10">
                  <c:v>120</c:v>
                </c:pt>
                <c:pt idx="11">
                  <c:v>123.1</c:v>
                </c:pt>
                <c:pt idx="12">
                  <c:v>176.8</c:v>
                </c:pt>
                <c:pt idx="13">
                  <c:v>203.6</c:v>
                </c:pt>
                <c:pt idx="14">
                  <c:v>172.1</c:v>
                </c:pt>
                <c:pt idx="15">
                  <c:v>182.2</c:v>
                </c:pt>
                <c:pt idx="16">
                  <c:v>229.2</c:v>
                </c:pt>
                <c:pt idx="17">
                  <c:v>232.7</c:v>
                </c:pt>
                <c:pt idx="18">
                  <c:v>262.89999999999998</c:v>
                </c:pt>
                <c:pt idx="19">
                  <c:v>169.6</c:v>
                </c:pt>
                <c:pt idx="20">
                  <c:v>192.4</c:v>
                </c:pt>
                <c:pt idx="21">
                  <c:v>216.7</c:v>
                </c:pt>
                <c:pt idx="22">
                  <c:v>192.8</c:v>
                </c:pt>
                <c:pt idx="23">
                  <c:v>180.5</c:v>
                </c:pt>
                <c:pt idx="24">
                  <c:v>228.3</c:v>
                </c:pt>
                <c:pt idx="25">
                  <c:v>233.5</c:v>
                </c:pt>
                <c:pt idx="26">
                  <c:v>223.7</c:v>
                </c:pt>
                <c:pt idx="27">
                  <c:v>170.9</c:v>
                </c:pt>
                <c:pt idx="28">
                  <c:v>276.7</c:v>
                </c:pt>
                <c:pt idx="29">
                  <c:v>238</c:v>
                </c:pt>
                <c:pt idx="30">
                  <c:v>267.3</c:v>
                </c:pt>
                <c:pt idx="31">
                  <c:v>192.3</c:v>
                </c:pt>
                <c:pt idx="32">
                  <c:v>239.1</c:v>
                </c:pt>
                <c:pt idx="33">
                  <c:v>264</c:v>
                </c:pt>
                <c:pt idx="34">
                  <c:v>257</c:v>
                </c:pt>
                <c:pt idx="35">
                  <c:v>273.60000000000002</c:v>
                </c:pt>
                <c:pt idx="36">
                  <c:v>269.10000000000002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Sheet1!$A$2:$A$38</c:f>
              <c:strCache>
                <c:ptCount val="34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Sheet1!$C$2:$C$38</c:f>
              <c:numCache>
                <c:formatCode>General</c:formatCode>
                <c:ptCount val="37"/>
                <c:pt idx="1">
                  <c:v>42.9</c:v>
                </c:pt>
                <c:pt idx="2">
                  <c:v>36.200000000000003</c:v>
                </c:pt>
                <c:pt idx="3">
                  <c:v>29.5</c:v>
                </c:pt>
                <c:pt idx="4">
                  <c:v>28.4</c:v>
                </c:pt>
                <c:pt idx="5">
                  <c:v>27.4</c:v>
                </c:pt>
                <c:pt idx="6">
                  <c:v>25.4</c:v>
                </c:pt>
                <c:pt idx="7">
                  <c:v>23.4</c:v>
                </c:pt>
                <c:pt idx="8">
                  <c:v>23.1</c:v>
                </c:pt>
                <c:pt idx="9">
                  <c:v>22.9</c:v>
                </c:pt>
                <c:pt idx="10">
                  <c:v>23.9</c:v>
                </c:pt>
                <c:pt idx="11">
                  <c:v>24.9</c:v>
                </c:pt>
                <c:pt idx="12">
                  <c:v>16.3</c:v>
                </c:pt>
                <c:pt idx="13">
                  <c:v>29.7</c:v>
                </c:pt>
                <c:pt idx="14">
                  <c:v>25.6</c:v>
                </c:pt>
                <c:pt idx="15">
                  <c:v>17.899999999999999</c:v>
                </c:pt>
                <c:pt idx="16">
                  <c:v>24.2</c:v>
                </c:pt>
                <c:pt idx="17">
                  <c:v>30.2</c:v>
                </c:pt>
                <c:pt idx="18">
                  <c:v>57.5</c:v>
                </c:pt>
                <c:pt idx="19">
                  <c:v>24</c:v>
                </c:pt>
                <c:pt idx="20">
                  <c:v>21.5</c:v>
                </c:pt>
                <c:pt idx="21">
                  <c:v>28.8</c:v>
                </c:pt>
                <c:pt idx="22">
                  <c:v>27.9</c:v>
                </c:pt>
                <c:pt idx="23">
                  <c:v>21.6</c:v>
                </c:pt>
                <c:pt idx="24">
                  <c:v>28.1</c:v>
                </c:pt>
                <c:pt idx="25">
                  <c:v>27.2</c:v>
                </c:pt>
                <c:pt idx="26">
                  <c:v>35.200000000000003</c:v>
                </c:pt>
                <c:pt idx="27">
                  <c:v>23.5</c:v>
                </c:pt>
                <c:pt idx="28">
                  <c:v>32.799999999999997</c:v>
                </c:pt>
                <c:pt idx="29">
                  <c:v>23.7</c:v>
                </c:pt>
                <c:pt idx="30">
                  <c:v>32.6</c:v>
                </c:pt>
                <c:pt idx="31">
                  <c:v>17.2</c:v>
                </c:pt>
                <c:pt idx="32">
                  <c:v>26.2</c:v>
                </c:pt>
                <c:pt idx="33">
                  <c:v>31.4</c:v>
                </c:pt>
                <c:pt idx="34">
                  <c:v>23.6</c:v>
                </c:pt>
                <c:pt idx="35">
                  <c:v>76</c:v>
                </c:pt>
                <c:pt idx="36">
                  <c:v>28.7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Sheet1!$A$2:$A$38</c:f>
              <c:strCache>
                <c:ptCount val="34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Sheet1!$D$2:$D$38</c:f>
              <c:numCache>
                <c:formatCode>General</c:formatCode>
                <c:ptCount val="37"/>
                <c:pt idx="1">
                  <c:v>118.8</c:v>
                </c:pt>
                <c:pt idx="2">
                  <c:v>115</c:v>
                </c:pt>
                <c:pt idx="3">
                  <c:v>111.2</c:v>
                </c:pt>
                <c:pt idx="4">
                  <c:v>105.1</c:v>
                </c:pt>
                <c:pt idx="5">
                  <c:v>99</c:v>
                </c:pt>
                <c:pt idx="6">
                  <c:v>91.8</c:v>
                </c:pt>
                <c:pt idx="7">
                  <c:v>84.7</c:v>
                </c:pt>
                <c:pt idx="8">
                  <c:v>89.3</c:v>
                </c:pt>
                <c:pt idx="9">
                  <c:v>94</c:v>
                </c:pt>
                <c:pt idx="10">
                  <c:v>96.1</c:v>
                </c:pt>
                <c:pt idx="11">
                  <c:v>98.2</c:v>
                </c:pt>
                <c:pt idx="12">
                  <c:v>160.5</c:v>
                </c:pt>
                <c:pt idx="13">
                  <c:v>173.9</c:v>
                </c:pt>
                <c:pt idx="14">
                  <c:v>146.5</c:v>
                </c:pt>
                <c:pt idx="15">
                  <c:v>164.3</c:v>
                </c:pt>
                <c:pt idx="16">
                  <c:v>205</c:v>
                </c:pt>
                <c:pt idx="17">
                  <c:v>202.4</c:v>
                </c:pt>
                <c:pt idx="18">
                  <c:v>205.4</c:v>
                </c:pt>
                <c:pt idx="19">
                  <c:v>145.6</c:v>
                </c:pt>
                <c:pt idx="20">
                  <c:v>170.9</c:v>
                </c:pt>
                <c:pt idx="21">
                  <c:v>187.8</c:v>
                </c:pt>
                <c:pt idx="22">
                  <c:v>164.8</c:v>
                </c:pt>
                <c:pt idx="23">
                  <c:v>158.9</c:v>
                </c:pt>
                <c:pt idx="24">
                  <c:v>200.2</c:v>
                </c:pt>
                <c:pt idx="25">
                  <c:v>206.3</c:v>
                </c:pt>
                <c:pt idx="26">
                  <c:v>188.6</c:v>
                </c:pt>
                <c:pt idx="27">
                  <c:v>147.30000000000001</c:v>
                </c:pt>
                <c:pt idx="28">
                  <c:v>243.8</c:v>
                </c:pt>
                <c:pt idx="29">
                  <c:v>214.4</c:v>
                </c:pt>
                <c:pt idx="30">
                  <c:v>234.8</c:v>
                </c:pt>
                <c:pt idx="31">
                  <c:v>175.2</c:v>
                </c:pt>
                <c:pt idx="32">
                  <c:v>212.9</c:v>
                </c:pt>
                <c:pt idx="33">
                  <c:v>232.5</c:v>
                </c:pt>
                <c:pt idx="34">
                  <c:v>233.4</c:v>
                </c:pt>
                <c:pt idx="35">
                  <c:v>197.6</c:v>
                </c:pt>
                <c:pt idx="36">
                  <c:v>240.4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3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Sheet1!$A$2:$A$38</c:f>
              <c:strCache>
                <c:ptCount val="34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223.4</c:v>
                </c:pt>
                <c:pt idx="1">
                  <c:v>232.6</c:v>
                </c:pt>
                <c:pt idx="2">
                  <c:v>236.6</c:v>
                </c:pt>
                <c:pt idx="3">
                  <c:v>240.6</c:v>
                </c:pt>
                <c:pt idx="4">
                  <c:v>226</c:v>
                </c:pt>
                <c:pt idx="5">
                  <c:v>211.4</c:v>
                </c:pt>
                <c:pt idx="6">
                  <c:v>210.8</c:v>
                </c:pt>
                <c:pt idx="7">
                  <c:v>210.2</c:v>
                </c:pt>
                <c:pt idx="8">
                  <c:v>209.2</c:v>
                </c:pt>
                <c:pt idx="9">
                  <c:v>208.2</c:v>
                </c:pt>
                <c:pt idx="10">
                  <c:v>207.8</c:v>
                </c:pt>
                <c:pt idx="11">
                  <c:v>207.5</c:v>
                </c:pt>
                <c:pt idx="12">
                  <c:v>230.5</c:v>
                </c:pt>
                <c:pt idx="13">
                  <c:v>253.6</c:v>
                </c:pt>
                <c:pt idx="14">
                  <c:v>264.89999999999998</c:v>
                </c:pt>
                <c:pt idx="15">
                  <c:v>275.8</c:v>
                </c:pt>
                <c:pt idx="16">
                  <c:v>261.7</c:v>
                </c:pt>
                <c:pt idx="17">
                  <c:v>280.7</c:v>
                </c:pt>
                <c:pt idx="18">
                  <c:v>328.4</c:v>
                </c:pt>
                <c:pt idx="19">
                  <c:v>274.60000000000002</c:v>
                </c:pt>
                <c:pt idx="20">
                  <c:v>273.10000000000002</c:v>
                </c:pt>
                <c:pt idx="21">
                  <c:v>316.39999999999998</c:v>
                </c:pt>
                <c:pt idx="22">
                  <c:v>343.9</c:v>
                </c:pt>
                <c:pt idx="23">
                  <c:v>334.1</c:v>
                </c:pt>
                <c:pt idx="24">
                  <c:v>340</c:v>
                </c:pt>
                <c:pt idx="25">
                  <c:v>370.5</c:v>
                </c:pt>
                <c:pt idx="26">
                  <c:v>394.4</c:v>
                </c:pt>
                <c:pt idx="27">
                  <c:v>379.7</c:v>
                </c:pt>
                <c:pt idx="28">
                  <c:v>410.5</c:v>
                </c:pt>
                <c:pt idx="29">
                  <c:v>425.4</c:v>
                </c:pt>
                <c:pt idx="30">
                  <c:v>466.6</c:v>
                </c:pt>
                <c:pt idx="31">
                  <c:v>478.4</c:v>
                </c:pt>
                <c:pt idx="32">
                  <c:v>498.9</c:v>
                </c:pt>
                <c:pt idx="33">
                  <c:v>528.79999999999995</c:v>
                </c:pt>
                <c:pt idx="34">
                  <c:v>520.29999999999995</c:v>
                </c:pt>
                <c:pt idx="35">
                  <c:v>515.29999999999995</c:v>
                </c:pt>
                <c:pt idx="36">
                  <c:v>519.79999999999995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Sheet1!$A$2:$A$38</c:f>
              <c:strCache>
                <c:ptCount val="34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304.2</c:v>
                </c:pt>
                <c:pt idx="1">
                  <c:v>308</c:v>
                </c:pt>
                <c:pt idx="2">
                  <c:v>286.5</c:v>
                </c:pt>
                <c:pt idx="3">
                  <c:v>265</c:v>
                </c:pt>
                <c:pt idx="4">
                  <c:v>217.4</c:v>
                </c:pt>
                <c:pt idx="5">
                  <c:v>169.9</c:v>
                </c:pt>
                <c:pt idx="6">
                  <c:v>157.30000000000001</c:v>
                </c:pt>
                <c:pt idx="7">
                  <c:v>144.80000000000001</c:v>
                </c:pt>
                <c:pt idx="8">
                  <c:v>133.19999999999999</c:v>
                </c:pt>
                <c:pt idx="9">
                  <c:v>121.6</c:v>
                </c:pt>
                <c:pt idx="10">
                  <c:v>132.4</c:v>
                </c:pt>
                <c:pt idx="11">
                  <c:v>143.1</c:v>
                </c:pt>
                <c:pt idx="12">
                  <c:v>125.5</c:v>
                </c:pt>
                <c:pt idx="13">
                  <c:v>131.9</c:v>
                </c:pt>
                <c:pt idx="14">
                  <c:v>129.19999999999999</c:v>
                </c:pt>
                <c:pt idx="15">
                  <c:v>116.9</c:v>
                </c:pt>
                <c:pt idx="16">
                  <c:v>107</c:v>
                </c:pt>
                <c:pt idx="17">
                  <c:v>110.2</c:v>
                </c:pt>
                <c:pt idx="18">
                  <c:v>124.7</c:v>
                </c:pt>
                <c:pt idx="19">
                  <c:v>100.7</c:v>
                </c:pt>
                <c:pt idx="20">
                  <c:v>91.7</c:v>
                </c:pt>
                <c:pt idx="21">
                  <c:v>99.7</c:v>
                </c:pt>
                <c:pt idx="22">
                  <c:v>111.6</c:v>
                </c:pt>
                <c:pt idx="23">
                  <c:v>96.4</c:v>
                </c:pt>
                <c:pt idx="24">
                  <c:v>102</c:v>
                </c:pt>
                <c:pt idx="25">
                  <c:v>103.2</c:v>
                </c:pt>
                <c:pt idx="26">
                  <c:v>107.7</c:v>
                </c:pt>
                <c:pt idx="27">
                  <c:v>105</c:v>
                </c:pt>
                <c:pt idx="28">
                  <c:v>107.9</c:v>
                </c:pt>
                <c:pt idx="29">
                  <c:v>98</c:v>
                </c:pt>
                <c:pt idx="30">
                  <c:v>97.5</c:v>
                </c:pt>
                <c:pt idx="31">
                  <c:v>95.7</c:v>
                </c:pt>
                <c:pt idx="32">
                  <c:v>87.1</c:v>
                </c:pt>
                <c:pt idx="33">
                  <c:v>95.8</c:v>
                </c:pt>
                <c:pt idx="34">
                  <c:v>92.7</c:v>
                </c:pt>
                <c:pt idx="35">
                  <c:v>147.1</c:v>
                </c:pt>
                <c:pt idx="36">
                  <c:v>145.5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75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5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5751975951927688"/>
          <c:h val="0.31765608274844237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Sheet1!$A$2:$A$38</c:f>
              <c:strCache>
                <c:ptCount val="34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1">
                  <c:v>465.4</c:v>
                </c:pt>
                <c:pt idx="2">
                  <c:v>545.6</c:v>
                </c:pt>
                <c:pt idx="3">
                  <c:v>295.10000000000002</c:v>
                </c:pt>
                <c:pt idx="4">
                  <c:v>452.1</c:v>
                </c:pt>
                <c:pt idx="5">
                  <c:v>389.7</c:v>
                </c:pt>
                <c:pt idx="6">
                  <c:v>451.1</c:v>
                </c:pt>
                <c:pt idx="7">
                  <c:v>398.7</c:v>
                </c:pt>
                <c:pt idx="8">
                  <c:v>527.9</c:v>
                </c:pt>
                <c:pt idx="9">
                  <c:v>433.1</c:v>
                </c:pt>
                <c:pt idx="10">
                  <c:v>334.8</c:v>
                </c:pt>
                <c:pt idx="11">
                  <c:v>323</c:v>
                </c:pt>
                <c:pt idx="12">
                  <c:v>527.29999999999995</c:v>
                </c:pt>
                <c:pt idx="13">
                  <c:v>633.6</c:v>
                </c:pt>
                <c:pt idx="14">
                  <c:v>395.4</c:v>
                </c:pt>
                <c:pt idx="15">
                  <c:v>353.2</c:v>
                </c:pt>
                <c:pt idx="16">
                  <c:v>528.5</c:v>
                </c:pt>
                <c:pt idx="17">
                  <c:v>567.29999999999995</c:v>
                </c:pt>
                <c:pt idx="18">
                  <c:v>581.1</c:v>
                </c:pt>
                <c:pt idx="19">
                  <c:v>398.1</c:v>
                </c:pt>
                <c:pt idx="20">
                  <c:v>504.6</c:v>
                </c:pt>
                <c:pt idx="21">
                  <c:v>699.6</c:v>
                </c:pt>
                <c:pt idx="22">
                  <c:v>595.1</c:v>
                </c:pt>
                <c:pt idx="23">
                  <c:v>494.1</c:v>
                </c:pt>
                <c:pt idx="24">
                  <c:v>645.4</c:v>
                </c:pt>
                <c:pt idx="25">
                  <c:v>680.6</c:v>
                </c:pt>
                <c:pt idx="26">
                  <c:v>522.5</c:v>
                </c:pt>
                <c:pt idx="27">
                  <c:v>575.29999999999995</c:v>
                </c:pt>
                <c:pt idx="28">
                  <c:v>630.6</c:v>
                </c:pt>
                <c:pt idx="29">
                  <c:v>558.70000000000005</c:v>
                </c:pt>
                <c:pt idx="30">
                  <c:v>597.1</c:v>
                </c:pt>
                <c:pt idx="31">
                  <c:v>570.1</c:v>
                </c:pt>
                <c:pt idx="32">
                  <c:v>684.8</c:v>
                </c:pt>
                <c:pt idx="33">
                  <c:v>476.1</c:v>
                </c:pt>
                <c:pt idx="34">
                  <c:v>468.9</c:v>
                </c:pt>
                <c:pt idx="35">
                  <c:v>442.8</c:v>
                </c:pt>
                <c:pt idx="36">
                  <c:v>671.9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Sheet1!$A$2:$A$38</c:f>
              <c:strCache>
                <c:ptCount val="34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903.8</c:v>
                </c:pt>
                <c:pt idx="1">
                  <c:v>941.9</c:v>
                </c:pt>
                <c:pt idx="2">
                  <c:v>1068.5</c:v>
                </c:pt>
                <c:pt idx="3">
                  <c:v>988.3</c:v>
                </c:pt>
                <c:pt idx="4">
                  <c:v>964</c:v>
                </c:pt>
                <c:pt idx="5">
                  <c:v>953.5</c:v>
                </c:pt>
                <c:pt idx="6">
                  <c:v>985.2</c:v>
                </c:pt>
                <c:pt idx="7">
                  <c:v>1027.2</c:v>
                </c:pt>
                <c:pt idx="8">
                  <c:v>1112.9000000000001</c:v>
                </c:pt>
                <c:pt idx="9">
                  <c:v>1134.2</c:v>
                </c:pt>
                <c:pt idx="10">
                  <c:v>1019.5</c:v>
                </c:pt>
                <c:pt idx="11">
                  <c:v>1000.2</c:v>
                </c:pt>
                <c:pt idx="12">
                  <c:v>1063.0999999999999</c:v>
                </c:pt>
                <c:pt idx="13">
                  <c:v>1289.8</c:v>
                </c:pt>
                <c:pt idx="14">
                  <c:v>1256.9000000000001</c:v>
                </c:pt>
                <c:pt idx="15">
                  <c:v>1215</c:v>
                </c:pt>
                <c:pt idx="16">
                  <c:v>1274.8</c:v>
                </c:pt>
                <c:pt idx="17">
                  <c:v>1390.2</c:v>
                </c:pt>
                <c:pt idx="18">
                  <c:v>1525.1</c:v>
                </c:pt>
                <c:pt idx="19">
                  <c:v>1469.4</c:v>
                </c:pt>
                <c:pt idx="20">
                  <c:v>1407.1</c:v>
                </c:pt>
                <c:pt idx="21">
                  <c:v>1428.2</c:v>
                </c:pt>
                <c:pt idx="22">
                  <c:v>1455.9</c:v>
                </c:pt>
                <c:pt idx="23">
                  <c:v>1416.7</c:v>
                </c:pt>
                <c:pt idx="24">
                  <c:v>1387.9</c:v>
                </c:pt>
                <c:pt idx="25">
                  <c:v>1462.7</c:v>
                </c:pt>
                <c:pt idx="26">
                  <c:v>1439.1</c:v>
                </c:pt>
                <c:pt idx="27">
                  <c:v>1509.1</c:v>
                </c:pt>
                <c:pt idx="28">
                  <c:v>1564.4</c:v>
                </c:pt>
                <c:pt idx="29">
                  <c:v>1570.8</c:v>
                </c:pt>
                <c:pt idx="30">
                  <c:v>1527.4</c:v>
                </c:pt>
                <c:pt idx="31">
                  <c:v>1629</c:v>
                </c:pt>
                <c:pt idx="32">
                  <c:v>1715.7</c:v>
                </c:pt>
                <c:pt idx="33">
                  <c:v>1612.5</c:v>
                </c:pt>
                <c:pt idx="34">
                  <c:v>1547.3</c:v>
                </c:pt>
                <c:pt idx="35">
                  <c:v>1532.7</c:v>
                </c:pt>
                <c:pt idx="36">
                  <c:v>1607.2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1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8B48-439C-BC97-86839F8FF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5223408"/>
        <c:axId val="405223800"/>
      </c:barChart>
      <c:catAx>
        <c:axId val="405223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3800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05223800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3408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88068694350567E-2"/>
          <c:y val="3.5328973864015109E-2"/>
          <c:w val="0.88066487914009062"/>
          <c:h val="0.8744629384613830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Metsäteollisuus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Taul1!$A$2:$A$109</c:f>
              <c:numCache>
                <c:formatCode>General</c:formatCode>
                <c:ptCount val="108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</c:numCache>
            </c:numRef>
          </c:cat>
          <c:val>
            <c:numRef>
              <c:f>Taul1!$B$2:$B$109</c:f>
              <c:numCache>
                <c:formatCode>General</c:formatCode>
                <c:ptCount val="108"/>
                <c:pt idx="0">
                  <c:v>5268.9459999999999</c:v>
                </c:pt>
                <c:pt idx="1">
                  <c:v>5573.3789999999999</c:v>
                </c:pt>
                <c:pt idx="2">
                  <c:v>5590.6490000000003</c:v>
                </c:pt>
                <c:pt idx="3">
                  <c:v>6451.134</c:v>
                </c:pt>
                <c:pt idx="4">
                  <c:v>5835.66</c:v>
                </c:pt>
                <c:pt idx="5">
                  <c:v>5809.0559999999996</c:v>
                </c:pt>
                <c:pt idx="6">
                  <c:v>5457.9290000000001</c:v>
                </c:pt>
                <c:pt idx="7">
                  <c:v>5067.6719999999996</c:v>
                </c:pt>
                <c:pt idx="8">
                  <c:v>5714.6949999999997</c:v>
                </c:pt>
                <c:pt idx="9">
                  <c:v>5797.8980000000001</c:v>
                </c:pt>
                <c:pt idx="10">
                  <c:v>4810.05</c:v>
                </c:pt>
                <c:pt idx="11">
                  <c:v>4203.1509999999998</c:v>
                </c:pt>
                <c:pt idx="12">
                  <c:v>3408.6469999999999</c:v>
                </c:pt>
                <c:pt idx="13">
                  <c:v>3603.38</c:v>
                </c:pt>
                <c:pt idx="14">
                  <c:v>3858.933</c:v>
                </c:pt>
                <c:pt idx="15">
                  <c:v>4052.4520000000002</c:v>
                </c:pt>
                <c:pt idx="16">
                  <c:v>3474.0720000000001</c:v>
                </c:pt>
                <c:pt idx="17">
                  <c:v>3751.8580000000002</c:v>
                </c:pt>
                <c:pt idx="18">
                  <c:v>3512.02</c:v>
                </c:pt>
                <c:pt idx="19">
                  <c:v>3180.2950000000001</c:v>
                </c:pt>
                <c:pt idx="20">
                  <c:v>3738.1970000000001</c:v>
                </c:pt>
                <c:pt idx="21">
                  <c:v>5062.0630000000001</c:v>
                </c:pt>
                <c:pt idx="22">
                  <c:v>3844.5</c:v>
                </c:pt>
                <c:pt idx="23">
                  <c:v>3576.9929999999999</c:v>
                </c:pt>
                <c:pt idx="24">
                  <c:v>3242.7280000000001</c:v>
                </c:pt>
                <c:pt idx="25">
                  <c:v>3479.3270000000002</c:v>
                </c:pt>
                <c:pt idx="26">
                  <c:v>3717.1889999999999</c:v>
                </c:pt>
                <c:pt idx="27">
                  <c:v>4314.4440000000004</c:v>
                </c:pt>
                <c:pt idx="28">
                  <c:v>4227.7650000000003</c:v>
                </c:pt>
                <c:pt idx="29">
                  <c:v>4821.1350000000002</c:v>
                </c:pt>
                <c:pt idx="30">
                  <c:v>4096.7240000000002</c:v>
                </c:pt>
                <c:pt idx="31">
                  <c:v>4247.7539999999999</c:v>
                </c:pt>
                <c:pt idx="32">
                  <c:v>4758.8440000000001</c:v>
                </c:pt>
                <c:pt idx="33">
                  <c:v>5880.9859999999999</c:v>
                </c:pt>
                <c:pt idx="34">
                  <c:v>4836.46</c:v>
                </c:pt>
                <c:pt idx="35">
                  <c:v>4815.2309999999998</c:v>
                </c:pt>
                <c:pt idx="36">
                  <c:v>4530.982</c:v>
                </c:pt>
                <c:pt idx="37">
                  <c:v>4392.22</c:v>
                </c:pt>
                <c:pt idx="38">
                  <c:v>5180.2460000000001</c:v>
                </c:pt>
                <c:pt idx="39">
                  <c:v>4601.9449999999997</c:v>
                </c:pt>
                <c:pt idx="40">
                  <c:v>5031.0630000000001</c:v>
                </c:pt>
                <c:pt idx="41">
                  <c:v>4908.6809999999996</c:v>
                </c:pt>
                <c:pt idx="42">
                  <c:v>4416.9399999999996</c:v>
                </c:pt>
                <c:pt idx="43">
                  <c:v>4680.3440000000001</c:v>
                </c:pt>
                <c:pt idx="44">
                  <c:v>4977.4080000000004</c:v>
                </c:pt>
                <c:pt idx="45">
                  <c:v>4439.0780000000004</c:v>
                </c:pt>
                <c:pt idx="46">
                  <c:v>4965.393</c:v>
                </c:pt>
                <c:pt idx="47">
                  <c:v>4730.902</c:v>
                </c:pt>
                <c:pt idx="48">
                  <c:v>4521.1059999999998</c:v>
                </c:pt>
                <c:pt idx="49">
                  <c:v>4448.6350000000002</c:v>
                </c:pt>
                <c:pt idx="50">
                  <c:v>5306.8130000000001</c:v>
                </c:pt>
                <c:pt idx="51">
                  <c:v>4723.2969999999996</c:v>
                </c:pt>
                <c:pt idx="52">
                  <c:v>4960.2420000000002</c:v>
                </c:pt>
                <c:pt idx="53">
                  <c:v>4730.4470000000001</c:v>
                </c:pt>
                <c:pt idx="54">
                  <c:v>4548.1499999999996</c:v>
                </c:pt>
                <c:pt idx="55">
                  <c:v>4952.6629999999996</c:v>
                </c:pt>
                <c:pt idx="56">
                  <c:v>4634.6239999999998</c:v>
                </c:pt>
                <c:pt idx="57">
                  <c:v>5010.0050000000001</c:v>
                </c:pt>
                <c:pt idx="58">
                  <c:v>4935.799</c:v>
                </c:pt>
                <c:pt idx="59">
                  <c:v>4106.2579999999998</c:v>
                </c:pt>
                <c:pt idx="60">
                  <c:v>4784.0529999999999</c:v>
                </c:pt>
                <c:pt idx="61">
                  <c:v>4361.87</c:v>
                </c:pt>
                <c:pt idx="62">
                  <c:v>4694.1109999999999</c:v>
                </c:pt>
                <c:pt idx="63">
                  <c:v>4907.8440000000001</c:v>
                </c:pt>
                <c:pt idx="64">
                  <c:v>4714.482</c:v>
                </c:pt>
                <c:pt idx="65">
                  <c:v>4537.0460000000003</c:v>
                </c:pt>
                <c:pt idx="66">
                  <c:v>4480.174</c:v>
                </c:pt>
                <c:pt idx="67">
                  <c:v>4427.6499999999996</c:v>
                </c:pt>
                <c:pt idx="68">
                  <c:v>4683.107</c:v>
                </c:pt>
                <c:pt idx="69">
                  <c:v>5210.4489999999996</c:v>
                </c:pt>
                <c:pt idx="70">
                  <c:v>4765.4319999999998</c:v>
                </c:pt>
                <c:pt idx="71">
                  <c:v>4481.3320000000003</c:v>
                </c:pt>
                <c:pt idx="72">
                  <c:v>4371.5479999999998</c:v>
                </c:pt>
                <c:pt idx="73">
                  <c:v>4311.8590000000004</c:v>
                </c:pt>
                <c:pt idx="74">
                  <c:v>4567.9459999999999</c:v>
                </c:pt>
                <c:pt idx="75">
                  <c:v>4727.2550000000001</c:v>
                </c:pt>
                <c:pt idx="76">
                  <c:v>5169.2309999999998</c:v>
                </c:pt>
                <c:pt idx="77">
                  <c:v>4690.3850000000002</c:v>
                </c:pt>
                <c:pt idx="78">
                  <c:v>4426.5410000000002</c:v>
                </c:pt>
                <c:pt idx="79">
                  <c:v>4208.4650000000001</c:v>
                </c:pt>
                <c:pt idx="80">
                  <c:v>5194.5529999999999</c:v>
                </c:pt>
                <c:pt idx="81">
                  <c:v>5104.5050000000001</c:v>
                </c:pt>
                <c:pt idx="82">
                  <c:v>4520.5069999999996</c:v>
                </c:pt>
                <c:pt idx="83">
                  <c:v>4680.4949999999999</c:v>
                </c:pt>
                <c:pt idx="84">
                  <c:v>3942.6460000000002</c:v>
                </c:pt>
                <c:pt idx="85">
                  <c:v>4180.549</c:v>
                </c:pt>
                <c:pt idx="86">
                  <c:v>4873.9520000000002</c:v>
                </c:pt>
                <c:pt idx="87">
                  <c:v>4802.7889999999998</c:v>
                </c:pt>
                <c:pt idx="88">
                  <c:v>4618.1509999999998</c:v>
                </c:pt>
                <c:pt idx="89">
                  <c:v>4686.5870000000004</c:v>
                </c:pt>
                <c:pt idx="90">
                  <c:v>4482.8890000000001</c:v>
                </c:pt>
                <c:pt idx="91">
                  <c:v>4012.7109999999998</c:v>
                </c:pt>
                <c:pt idx="92">
                  <c:v>4556.3209999999999</c:v>
                </c:pt>
                <c:pt idx="93">
                  <c:v>4767.4129999999996</c:v>
                </c:pt>
                <c:pt idx="94">
                  <c:v>4340.2439999999997</c:v>
                </c:pt>
                <c:pt idx="95">
                  <c:v>4615.8620000000001</c:v>
                </c:pt>
                <c:pt idx="96">
                  <c:v>3585</c:v>
                </c:pt>
                <c:pt idx="97">
                  <c:v>4120</c:v>
                </c:pt>
                <c:pt idx="98">
                  <c:v>4450</c:v>
                </c:pt>
                <c:pt idx="99">
                  <c:v>4325</c:v>
                </c:pt>
                <c:pt idx="100">
                  <c:v>4360</c:v>
                </c:pt>
                <c:pt idx="101">
                  <c:v>4965</c:v>
                </c:pt>
                <c:pt idx="102">
                  <c:v>3910</c:v>
                </c:pt>
                <c:pt idx="103">
                  <c:v>3955</c:v>
                </c:pt>
                <c:pt idx="104">
                  <c:v>4560</c:v>
                </c:pt>
                <c:pt idx="105">
                  <c:v>4535</c:v>
                </c:pt>
                <c:pt idx="106">
                  <c:v>4505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0-4132-95C4-22544FFF4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235424"/>
        <c:axId val="412235816"/>
      </c:lineChart>
      <c:catAx>
        <c:axId val="41223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/>
        </c:spPr>
        <c:txPr>
          <a:bodyPr rot="60000" anchor="t" anchorCtr="0"/>
          <a:lstStyle/>
          <a:p>
            <a:pPr>
              <a:defRPr sz="1050" b="0" i="0" baseline="0">
                <a:solidFill>
                  <a:schemeClr val="tx1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816"/>
        <c:crossesAt val="0"/>
        <c:auto val="1"/>
        <c:lblAlgn val="ctr"/>
        <c:lblOffset val="100"/>
        <c:tickMarkSkip val="12"/>
        <c:noMultiLvlLbl val="0"/>
      </c:catAx>
      <c:valAx>
        <c:axId val="412235816"/>
        <c:scaling>
          <c:orientation val="minMax"/>
          <c:max val="7000"/>
          <c:min val="250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424"/>
        <c:crosses val="autoZero"/>
        <c:crossBetween val="between"/>
        <c:majorUnit val="500"/>
        <c:min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vienti</c:v>
                </c:pt>
              </c:strCache>
            </c:strRef>
          </c:tx>
          <c:spPr>
            <a:solidFill>
              <a:schemeClr val="accent1"/>
            </a:solidFill>
            <a:ln w="38100"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82.090999999999994</c:v>
                </c:pt>
                <c:pt idx="1">
                  <c:v>87.320999999999998</c:v>
                </c:pt>
                <c:pt idx="2">
                  <c:v>65.661000000000001</c:v>
                </c:pt>
                <c:pt idx="3">
                  <c:v>72.366</c:v>
                </c:pt>
                <c:pt idx="4">
                  <c:v>77.093000000000004</c:v>
                </c:pt>
                <c:pt idx="5">
                  <c:v>78.881</c:v>
                </c:pt>
                <c:pt idx="6">
                  <c:v>78.924000000000007</c:v>
                </c:pt>
                <c:pt idx="7">
                  <c:v>77.38</c:v>
                </c:pt>
                <c:pt idx="8">
                  <c:v>76.578999999999994</c:v>
                </c:pt>
                <c:pt idx="9">
                  <c:v>75.813000000000002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6-44AD-BA13-4D58E9FE184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  <a:prstDash val="sysDash"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Taul1!$C$2:$C$14</c:f>
              <c:numCache>
                <c:formatCode>General</c:formatCode>
                <c:ptCount val="13"/>
                <c:pt idx="9">
                  <c:v>75.813000000000002</c:v>
                </c:pt>
                <c:pt idx="10">
                  <c:v>76.983000000000004</c:v>
                </c:pt>
                <c:pt idx="11">
                  <c:v>78.153000000000006</c:v>
                </c:pt>
                <c:pt idx="12">
                  <c:v>79.313000000000002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5-4953-AC4A-A9D022AFB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790448"/>
        <c:axId val="410790840"/>
      </c:bar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noMultiLvlLbl val="0"/>
      </c:catAx>
      <c:valAx>
        <c:axId val="410790840"/>
        <c:scaling>
          <c:orientation val="minMax"/>
          <c:max val="90"/>
          <c:min val="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vienti</c:v>
                </c:pt>
              </c:strCache>
            </c:strRef>
          </c:tx>
          <c:spPr>
            <a:solidFill>
              <a:schemeClr val="accent1"/>
            </a:solidFill>
            <a:ln w="38100"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64.852999999999994</c:v>
                </c:pt>
                <c:pt idx="1">
                  <c:v>65.349999999999994</c:v>
                </c:pt>
                <c:pt idx="2">
                  <c:v>45.627000000000002</c:v>
                </c:pt>
                <c:pt idx="3">
                  <c:v>51.47</c:v>
                </c:pt>
                <c:pt idx="4">
                  <c:v>55.655000000000001</c:v>
                </c:pt>
                <c:pt idx="5">
                  <c:v>56.561</c:v>
                </c:pt>
                <c:pt idx="6">
                  <c:v>56.728000000000002</c:v>
                </c:pt>
                <c:pt idx="7">
                  <c:v>56.244999999999997</c:v>
                </c:pt>
                <c:pt idx="8">
                  <c:v>54.064999999999998</c:v>
                </c:pt>
                <c:pt idx="9">
                  <c:v>52.984000000000002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6-44AD-BA13-4D58E9FE184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  <a:prstDash val="sysDash"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Taul1!$C$2:$C$14</c:f>
              <c:numCache>
                <c:formatCode>General</c:formatCode>
                <c:ptCount val="13"/>
                <c:pt idx="9">
                  <c:v>52.984000000000002</c:v>
                </c:pt>
                <c:pt idx="10">
                  <c:v>54.154000000000003</c:v>
                </c:pt>
                <c:pt idx="11">
                  <c:v>55.323999999999998</c:v>
                </c:pt>
                <c:pt idx="12">
                  <c:v>56.484000000000002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5-4953-AC4A-A9D022AFB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790448"/>
        <c:axId val="410790840"/>
      </c:bar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noMultiLvlLbl val="0"/>
      </c:catAx>
      <c:valAx>
        <c:axId val="410790840"/>
        <c:scaling>
          <c:orientation val="minMax"/>
          <c:max val="70"/>
          <c:min val="4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Sheet1!$A$2:$A$38</c:f>
              <c:strCache>
                <c:ptCount val="34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1">
                  <c:v>11283.6</c:v>
                </c:pt>
                <c:pt idx="2">
                  <c:v>10679</c:v>
                </c:pt>
                <c:pt idx="3">
                  <c:v>11232.7</c:v>
                </c:pt>
                <c:pt idx="4">
                  <c:v>9566.1</c:v>
                </c:pt>
                <c:pt idx="5">
                  <c:v>6362.6</c:v>
                </c:pt>
                <c:pt idx="6">
                  <c:v>6573.5</c:v>
                </c:pt>
                <c:pt idx="7">
                  <c:v>6798.7</c:v>
                </c:pt>
                <c:pt idx="8">
                  <c:v>7871.6</c:v>
                </c:pt>
                <c:pt idx="9">
                  <c:v>7212.4</c:v>
                </c:pt>
                <c:pt idx="10">
                  <c:v>7340.2</c:v>
                </c:pt>
                <c:pt idx="11">
                  <c:v>7289.2</c:v>
                </c:pt>
                <c:pt idx="12">
                  <c:v>9514.4</c:v>
                </c:pt>
                <c:pt idx="13">
                  <c:v>8633.6</c:v>
                </c:pt>
                <c:pt idx="14">
                  <c:v>8822.7999999999993</c:v>
                </c:pt>
                <c:pt idx="15">
                  <c:v>7895.9</c:v>
                </c:pt>
                <c:pt idx="16">
                  <c:v>9798.1</c:v>
                </c:pt>
                <c:pt idx="17">
                  <c:v>8426.2999999999993</c:v>
                </c:pt>
                <c:pt idx="18">
                  <c:v>8829.2999999999993</c:v>
                </c:pt>
                <c:pt idx="19">
                  <c:v>7742</c:v>
                </c:pt>
                <c:pt idx="20">
                  <c:v>9087.1</c:v>
                </c:pt>
                <c:pt idx="21">
                  <c:v>7234.3</c:v>
                </c:pt>
                <c:pt idx="22">
                  <c:v>7579.2</c:v>
                </c:pt>
                <c:pt idx="23">
                  <c:v>6934.9</c:v>
                </c:pt>
                <c:pt idx="24">
                  <c:v>7800.9</c:v>
                </c:pt>
                <c:pt idx="25">
                  <c:v>7730.7</c:v>
                </c:pt>
                <c:pt idx="26">
                  <c:v>7823.6</c:v>
                </c:pt>
                <c:pt idx="27">
                  <c:v>9044.7999999999993</c:v>
                </c:pt>
                <c:pt idx="28">
                  <c:v>8126.2</c:v>
                </c:pt>
                <c:pt idx="29">
                  <c:v>7008.9</c:v>
                </c:pt>
                <c:pt idx="30">
                  <c:v>8832.5</c:v>
                </c:pt>
                <c:pt idx="31">
                  <c:v>7326.3</c:v>
                </c:pt>
                <c:pt idx="32">
                  <c:v>8346.7000000000007</c:v>
                </c:pt>
                <c:pt idx="33">
                  <c:v>7007.1</c:v>
                </c:pt>
                <c:pt idx="34">
                  <c:v>6695.9</c:v>
                </c:pt>
                <c:pt idx="35">
                  <c:v>6733.5</c:v>
                </c:pt>
                <c:pt idx="36">
                  <c:v>7800.9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Sheet1!$A$2:$A$38</c:f>
              <c:strCache>
                <c:ptCount val="34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Sheet1!$C$2:$C$38</c:f>
              <c:numCache>
                <c:formatCode>General</c:formatCode>
                <c:ptCount val="37"/>
                <c:pt idx="1">
                  <c:v>9377.5</c:v>
                </c:pt>
                <c:pt idx="2">
                  <c:v>8518.2000000000007</c:v>
                </c:pt>
                <c:pt idx="3">
                  <c:v>9436.7000000000007</c:v>
                </c:pt>
                <c:pt idx="4">
                  <c:v>7771.6</c:v>
                </c:pt>
                <c:pt idx="5">
                  <c:v>5071.8999999999996</c:v>
                </c:pt>
                <c:pt idx="6">
                  <c:v>5079.8999999999996</c:v>
                </c:pt>
                <c:pt idx="7">
                  <c:v>5393.3</c:v>
                </c:pt>
                <c:pt idx="8">
                  <c:v>6172.9</c:v>
                </c:pt>
                <c:pt idx="9">
                  <c:v>5447.7</c:v>
                </c:pt>
                <c:pt idx="10">
                  <c:v>5848.2</c:v>
                </c:pt>
                <c:pt idx="11">
                  <c:v>5724.6</c:v>
                </c:pt>
                <c:pt idx="12">
                  <c:v>7165.2</c:v>
                </c:pt>
                <c:pt idx="13">
                  <c:v>6190.8</c:v>
                </c:pt>
                <c:pt idx="14">
                  <c:v>6983.1</c:v>
                </c:pt>
                <c:pt idx="15">
                  <c:v>6040.5</c:v>
                </c:pt>
                <c:pt idx="16">
                  <c:v>7515.3</c:v>
                </c:pt>
                <c:pt idx="17">
                  <c:v>6386.9</c:v>
                </c:pt>
                <c:pt idx="18">
                  <c:v>6919.5</c:v>
                </c:pt>
                <c:pt idx="19">
                  <c:v>6323.2</c:v>
                </c:pt>
                <c:pt idx="20">
                  <c:v>7386</c:v>
                </c:pt>
                <c:pt idx="21">
                  <c:v>5451.3</c:v>
                </c:pt>
                <c:pt idx="22">
                  <c:v>5808.3</c:v>
                </c:pt>
                <c:pt idx="23">
                  <c:v>5489.4</c:v>
                </c:pt>
                <c:pt idx="24">
                  <c:v>6177.3</c:v>
                </c:pt>
                <c:pt idx="25">
                  <c:v>5732.3</c:v>
                </c:pt>
                <c:pt idx="26">
                  <c:v>5904.9</c:v>
                </c:pt>
                <c:pt idx="27">
                  <c:v>6876.6</c:v>
                </c:pt>
                <c:pt idx="28">
                  <c:v>6216</c:v>
                </c:pt>
                <c:pt idx="29">
                  <c:v>5047.3999999999996</c:v>
                </c:pt>
                <c:pt idx="30">
                  <c:v>6658.2</c:v>
                </c:pt>
                <c:pt idx="31">
                  <c:v>5695.9</c:v>
                </c:pt>
                <c:pt idx="32">
                  <c:v>6050.3</c:v>
                </c:pt>
                <c:pt idx="33">
                  <c:v>5031.2</c:v>
                </c:pt>
                <c:pt idx="34">
                  <c:v>4835</c:v>
                </c:pt>
                <c:pt idx="35">
                  <c:v>4918.2</c:v>
                </c:pt>
                <c:pt idx="36">
                  <c:v>5922.2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Sheet1!$A$2:$A$38</c:f>
              <c:strCache>
                <c:ptCount val="34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Sheet1!$D$2:$D$38</c:f>
              <c:numCache>
                <c:formatCode>General</c:formatCode>
                <c:ptCount val="37"/>
                <c:pt idx="1">
                  <c:v>1874.2</c:v>
                </c:pt>
                <c:pt idx="2">
                  <c:v>2153.4</c:v>
                </c:pt>
                <c:pt idx="3">
                  <c:v>1755.8</c:v>
                </c:pt>
                <c:pt idx="4">
                  <c:v>1775.3</c:v>
                </c:pt>
                <c:pt idx="5">
                  <c:v>1262.2</c:v>
                </c:pt>
                <c:pt idx="6">
                  <c:v>1479.8</c:v>
                </c:pt>
                <c:pt idx="7">
                  <c:v>1381.7</c:v>
                </c:pt>
                <c:pt idx="8">
                  <c:v>1689.2</c:v>
                </c:pt>
                <c:pt idx="9">
                  <c:v>1755.2</c:v>
                </c:pt>
                <c:pt idx="10">
                  <c:v>1476</c:v>
                </c:pt>
                <c:pt idx="11">
                  <c:v>1520.9</c:v>
                </c:pt>
                <c:pt idx="12">
                  <c:v>2274.3000000000002</c:v>
                </c:pt>
                <c:pt idx="13">
                  <c:v>2342</c:v>
                </c:pt>
                <c:pt idx="14">
                  <c:v>1782.1</c:v>
                </c:pt>
                <c:pt idx="15">
                  <c:v>1768</c:v>
                </c:pt>
                <c:pt idx="16">
                  <c:v>2202.4</c:v>
                </c:pt>
                <c:pt idx="17">
                  <c:v>1903.8</c:v>
                </c:pt>
                <c:pt idx="18">
                  <c:v>1831.4</c:v>
                </c:pt>
                <c:pt idx="19">
                  <c:v>1360.7</c:v>
                </c:pt>
                <c:pt idx="20">
                  <c:v>1640.5</c:v>
                </c:pt>
                <c:pt idx="21">
                  <c:v>1678.8</c:v>
                </c:pt>
                <c:pt idx="22">
                  <c:v>1681.5</c:v>
                </c:pt>
                <c:pt idx="23">
                  <c:v>1361.4</c:v>
                </c:pt>
                <c:pt idx="24">
                  <c:v>1534.4</c:v>
                </c:pt>
                <c:pt idx="25">
                  <c:v>1891.8</c:v>
                </c:pt>
                <c:pt idx="26">
                  <c:v>1813.1</c:v>
                </c:pt>
                <c:pt idx="27">
                  <c:v>2093.1999999999998</c:v>
                </c:pt>
                <c:pt idx="28">
                  <c:v>1766.3</c:v>
                </c:pt>
                <c:pt idx="29">
                  <c:v>1815.1</c:v>
                </c:pt>
                <c:pt idx="30">
                  <c:v>2033.2</c:v>
                </c:pt>
                <c:pt idx="31">
                  <c:v>1522</c:v>
                </c:pt>
                <c:pt idx="32">
                  <c:v>2177.5</c:v>
                </c:pt>
                <c:pt idx="33">
                  <c:v>1812.9</c:v>
                </c:pt>
                <c:pt idx="34">
                  <c:v>1696.7</c:v>
                </c:pt>
                <c:pt idx="35">
                  <c:v>1672.8</c:v>
                </c:pt>
                <c:pt idx="36">
                  <c:v>2169.6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3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Sheet1!$A$2:$A$38</c:f>
              <c:strCache>
                <c:ptCount val="34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3646.5</c:v>
                </c:pt>
                <c:pt idx="1">
                  <c:v>3666.8</c:v>
                </c:pt>
                <c:pt idx="2">
                  <c:v>3920.5</c:v>
                </c:pt>
                <c:pt idx="3">
                  <c:v>3815.2</c:v>
                </c:pt>
                <c:pt idx="4">
                  <c:v>3595.9</c:v>
                </c:pt>
                <c:pt idx="5">
                  <c:v>3138.1</c:v>
                </c:pt>
                <c:pt idx="6">
                  <c:v>3005.8</c:v>
                </c:pt>
                <c:pt idx="7">
                  <c:v>3031.6</c:v>
                </c:pt>
                <c:pt idx="8">
                  <c:v>3121.7</c:v>
                </c:pt>
                <c:pt idx="9">
                  <c:v>3226.7</c:v>
                </c:pt>
                <c:pt idx="10">
                  <c:v>3004.3</c:v>
                </c:pt>
                <c:pt idx="11">
                  <c:v>2983.7</c:v>
                </c:pt>
                <c:pt idx="12">
                  <c:v>3371.5</c:v>
                </c:pt>
                <c:pt idx="13">
                  <c:v>4016.8</c:v>
                </c:pt>
                <c:pt idx="14">
                  <c:v>4101.8</c:v>
                </c:pt>
                <c:pt idx="15">
                  <c:v>4135.2</c:v>
                </c:pt>
                <c:pt idx="16">
                  <c:v>4087.4</c:v>
                </c:pt>
                <c:pt idx="17">
                  <c:v>4019.4</c:v>
                </c:pt>
                <c:pt idx="18">
                  <c:v>4444.5</c:v>
                </c:pt>
                <c:pt idx="19">
                  <c:v>3832.7</c:v>
                </c:pt>
                <c:pt idx="20">
                  <c:v>3844.3</c:v>
                </c:pt>
                <c:pt idx="21">
                  <c:v>3676.1</c:v>
                </c:pt>
                <c:pt idx="22">
                  <c:v>3756.1</c:v>
                </c:pt>
                <c:pt idx="23">
                  <c:v>3669.1</c:v>
                </c:pt>
                <c:pt idx="24">
                  <c:v>3441</c:v>
                </c:pt>
                <c:pt idx="25">
                  <c:v>3849.5</c:v>
                </c:pt>
                <c:pt idx="26">
                  <c:v>3976.3</c:v>
                </c:pt>
                <c:pt idx="27">
                  <c:v>4534.2</c:v>
                </c:pt>
                <c:pt idx="28">
                  <c:v>4655.3999999999996</c:v>
                </c:pt>
                <c:pt idx="29">
                  <c:v>4955.5</c:v>
                </c:pt>
                <c:pt idx="30">
                  <c:v>4964.7</c:v>
                </c:pt>
                <c:pt idx="31">
                  <c:v>4800.8999999999996</c:v>
                </c:pt>
                <c:pt idx="32">
                  <c:v>5181.6000000000004</c:v>
                </c:pt>
                <c:pt idx="33">
                  <c:v>5142.3</c:v>
                </c:pt>
                <c:pt idx="34">
                  <c:v>4967.5</c:v>
                </c:pt>
                <c:pt idx="35">
                  <c:v>4801.1000000000004</c:v>
                </c:pt>
                <c:pt idx="36">
                  <c:v>4838.2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Sheet1!$A$2:$A$38</c:f>
              <c:strCache>
                <c:ptCount val="34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18947</c:v>
                </c:pt>
                <c:pt idx="1">
                  <c:v>18922</c:v>
                </c:pt>
                <c:pt idx="2">
                  <c:v>18500</c:v>
                </c:pt>
                <c:pt idx="3">
                  <c:v>19833</c:v>
                </c:pt>
                <c:pt idx="4">
                  <c:v>18552</c:v>
                </c:pt>
                <c:pt idx="5">
                  <c:v>14606</c:v>
                </c:pt>
                <c:pt idx="6">
                  <c:v>13371</c:v>
                </c:pt>
                <c:pt idx="7">
                  <c:v>12998</c:v>
                </c:pt>
                <c:pt idx="8">
                  <c:v>12191</c:v>
                </c:pt>
                <c:pt idx="9">
                  <c:v>11392</c:v>
                </c:pt>
                <c:pt idx="10">
                  <c:v>11453</c:v>
                </c:pt>
                <c:pt idx="11">
                  <c:v>11327</c:v>
                </c:pt>
                <c:pt idx="12">
                  <c:v>11335</c:v>
                </c:pt>
                <c:pt idx="13">
                  <c:v>10203</c:v>
                </c:pt>
                <c:pt idx="14">
                  <c:v>10779</c:v>
                </c:pt>
                <c:pt idx="15">
                  <c:v>11156</c:v>
                </c:pt>
                <c:pt idx="16">
                  <c:v>12060</c:v>
                </c:pt>
                <c:pt idx="17">
                  <c:v>11308</c:v>
                </c:pt>
                <c:pt idx="18">
                  <c:v>11629</c:v>
                </c:pt>
                <c:pt idx="19">
                  <c:v>11021</c:v>
                </c:pt>
                <c:pt idx="20">
                  <c:v>11636</c:v>
                </c:pt>
                <c:pt idx="21">
                  <c:v>10645</c:v>
                </c:pt>
                <c:pt idx="22">
                  <c:v>10760</c:v>
                </c:pt>
                <c:pt idx="23">
                  <c:v>10437</c:v>
                </c:pt>
                <c:pt idx="24">
                  <c:v>10344</c:v>
                </c:pt>
                <c:pt idx="25">
                  <c:v>10084</c:v>
                </c:pt>
                <c:pt idx="26">
                  <c:v>10146</c:v>
                </c:pt>
                <c:pt idx="27">
                  <c:v>11320</c:v>
                </c:pt>
                <c:pt idx="28">
                  <c:v>11422</c:v>
                </c:pt>
                <c:pt idx="29">
                  <c:v>11009</c:v>
                </c:pt>
                <c:pt idx="30">
                  <c:v>12090</c:v>
                </c:pt>
                <c:pt idx="31">
                  <c:v>12929</c:v>
                </c:pt>
                <c:pt idx="32">
                  <c:v>13824</c:v>
                </c:pt>
                <c:pt idx="33">
                  <c:v>13556</c:v>
                </c:pt>
                <c:pt idx="34">
                  <c:v>12676</c:v>
                </c:pt>
                <c:pt idx="35">
                  <c:v>13147</c:v>
                </c:pt>
                <c:pt idx="36">
                  <c:v>13412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050" b="0" dirty="0" err="1">
                <a:solidFill>
                  <a:srgbClr val="002060"/>
                </a:solidFill>
              </a:rPr>
              <a:t>Saldoluku</a:t>
            </a:r>
            <a:r>
              <a:rPr lang="en-US" sz="1050" b="0" dirty="0">
                <a:solidFill>
                  <a:srgbClr val="00206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8842042485218176"/>
          <c:y val="0.1550641184933460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Taul1!$A$2:$A$41</c:f>
              <c:strCache>
                <c:ptCount val="37"/>
                <c:pt idx="0">
                  <c:v>08(1)</c:v>
                </c:pt>
                <c:pt idx="1">
                  <c:v>08(4)</c:v>
                </c:pt>
                <c:pt idx="2">
                  <c:v>08(7)</c:v>
                </c:pt>
                <c:pt idx="3">
                  <c:v>08(10)</c:v>
                </c:pt>
                <c:pt idx="4">
                  <c:v>09(1)</c:v>
                </c:pt>
                <c:pt idx="5">
                  <c:v>09(4)</c:v>
                </c:pt>
                <c:pt idx="6">
                  <c:v>09(7)</c:v>
                </c:pt>
                <c:pt idx="7">
                  <c:v>09(10)</c:v>
                </c:pt>
                <c:pt idx="8">
                  <c:v>10(1)</c:v>
                </c:pt>
                <c:pt idx="9">
                  <c:v>10(4)</c:v>
                </c:pt>
                <c:pt idx="10">
                  <c:v>10(7)</c:v>
                </c:pt>
                <c:pt idx="11">
                  <c:v>10(10)</c:v>
                </c:pt>
                <c:pt idx="12">
                  <c:v>11(1)</c:v>
                </c:pt>
                <c:pt idx="13">
                  <c:v>11(4)</c:v>
                </c:pt>
                <c:pt idx="14">
                  <c:v>11(7)</c:v>
                </c:pt>
                <c:pt idx="15">
                  <c:v>11(10)</c:v>
                </c:pt>
                <c:pt idx="16">
                  <c:v>12(1)</c:v>
                </c:pt>
                <c:pt idx="17">
                  <c:v>12(4)</c:v>
                </c:pt>
                <c:pt idx="18">
                  <c:v>12(7)</c:v>
                </c:pt>
                <c:pt idx="19">
                  <c:v>12(10)</c:v>
                </c:pt>
                <c:pt idx="20">
                  <c:v>13(1)</c:v>
                </c:pt>
                <c:pt idx="21">
                  <c:v>13(4)</c:v>
                </c:pt>
                <c:pt idx="22">
                  <c:v>13(7)</c:v>
                </c:pt>
                <c:pt idx="23">
                  <c:v>13(10)</c:v>
                </c:pt>
                <c:pt idx="24">
                  <c:v>14(1)</c:v>
                </c:pt>
                <c:pt idx="25">
                  <c:v>14(4)</c:v>
                </c:pt>
                <c:pt idx="26">
                  <c:v>14(7)</c:v>
                </c:pt>
                <c:pt idx="27">
                  <c:v>14(10)</c:v>
                </c:pt>
                <c:pt idx="28">
                  <c:v>15(1)</c:v>
                </c:pt>
                <c:pt idx="29">
                  <c:v>15(4)</c:v>
                </c:pt>
                <c:pt idx="30">
                  <c:v>15(7)</c:v>
                </c:pt>
                <c:pt idx="31">
                  <c:v>15(10)</c:v>
                </c:pt>
                <c:pt idx="32">
                  <c:v>16(1)</c:v>
                </c:pt>
                <c:pt idx="33">
                  <c:v>16(4)</c:v>
                </c:pt>
                <c:pt idx="34">
                  <c:v>16(7)</c:v>
                </c:pt>
                <c:pt idx="35">
                  <c:v>16(10)</c:v>
                </c:pt>
                <c:pt idx="36">
                  <c:v>17(1)</c:v>
                </c:pt>
              </c:strCache>
            </c:strRef>
          </c:cat>
          <c:val>
            <c:numRef>
              <c:f>Taul1!$B$2:$B$41</c:f>
              <c:numCache>
                <c:formatCode>General</c:formatCode>
                <c:ptCount val="40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Sheet1!$A$2:$A$38</c:f>
              <c:strCache>
                <c:ptCount val="34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1">
                  <c:v>6317.2</c:v>
                </c:pt>
                <c:pt idx="2">
                  <c:v>6389.1</c:v>
                </c:pt>
                <c:pt idx="3">
                  <c:v>6623</c:v>
                </c:pt>
                <c:pt idx="4">
                  <c:v>6930.8</c:v>
                </c:pt>
                <c:pt idx="5">
                  <c:v>4121.5</c:v>
                </c:pt>
                <c:pt idx="6">
                  <c:v>4406.8</c:v>
                </c:pt>
                <c:pt idx="7">
                  <c:v>4410.1000000000004</c:v>
                </c:pt>
                <c:pt idx="8">
                  <c:v>4909</c:v>
                </c:pt>
                <c:pt idx="9">
                  <c:v>4633.8999999999996</c:v>
                </c:pt>
                <c:pt idx="10">
                  <c:v>4400.8</c:v>
                </c:pt>
                <c:pt idx="11">
                  <c:v>4530</c:v>
                </c:pt>
                <c:pt idx="12">
                  <c:v>5743.9</c:v>
                </c:pt>
                <c:pt idx="13">
                  <c:v>4634.6000000000004</c:v>
                </c:pt>
                <c:pt idx="14">
                  <c:v>4167.7</c:v>
                </c:pt>
                <c:pt idx="15">
                  <c:v>4280.7</c:v>
                </c:pt>
                <c:pt idx="16">
                  <c:v>5450.2</c:v>
                </c:pt>
                <c:pt idx="17">
                  <c:v>4229.5</c:v>
                </c:pt>
                <c:pt idx="18">
                  <c:v>4743.8999999999996</c:v>
                </c:pt>
                <c:pt idx="19">
                  <c:v>4209.8999999999996</c:v>
                </c:pt>
                <c:pt idx="20">
                  <c:v>4708.2</c:v>
                </c:pt>
                <c:pt idx="21">
                  <c:v>3342</c:v>
                </c:pt>
                <c:pt idx="22">
                  <c:v>3617</c:v>
                </c:pt>
                <c:pt idx="23">
                  <c:v>3258.8</c:v>
                </c:pt>
                <c:pt idx="24">
                  <c:v>3954.3</c:v>
                </c:pt>
                <c:pt idx="25">
                  <c:v>3178.1</c:v>
                </c:pt>
                <c:pt idx="26">
                  <c:v>3235.8</c:v>
                </c:pt>
                <c:pt idx="27">
                  <c:v>3912.2</c:v>
                </c:pt>
                <c:pt idx="28">
                  <c:v>3556.6</c:v>
                </c:pt>
                <c:pt idx="29">
                  <c:v>2930.1</c:v>
                </c:pt>
                <c:pt idx="30">
                  <c:v>2865</c:v>
                </c:pt>
                <c:pt idx="31">
                  <c:v>2556.8000000000002</c:v>
                </c:pt>
                <c:pt idx="32">
                  <c:v>3736.2</c:v>
                </c:pt>
                <c:pt idx="33">
                  <c:v>3000.4</c:v>
                </c:pt>
                <c:pt idx="34">
                  <c:v>2934.6</c:v>
                </c:pt>
                <c:pt idx="35">
                  <c:v>3074.3</c:v>
                </c:pt>
                <c:pt idx="36">
                  <c:v>3419.3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Sheet1!$A$2:$A$38</c:f>
              <c:strCache>
                <c:ptCount val="34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Sheet1!$C$2:$C$38</c:f>
              <c:numCache>
                <c:formatCode>General</c:formatCode>
                <c:ptCount val="37"/>
                <c:pt idx="1">
                  <c:v>5517.6</c:v>
                </c:pt>
                <c:pt idx="2">
                  <c:v>5405.6</c:v>
                </c:pt>
                <c:pt idx="3">
                  <c:v>5695.3</c:v>
                </c:pt>
                <c:pt idx="4">
                  <c:v>6053</c:v>
                </c:pt>
                <c:pt idx="5">
                  <c:v>3603.4</c:v>
                </c:pt>
                <c:pt idx="6">
                  <c:v>3742.1</c:v>
                </c:pt>
                <c:pt idx="7">
                  <c:v>3717.8</c:v>
                </c:pt>
                <c:pt idx="8">
                  <c:v>4160.8999999999996</c:v>
                </c:pt>
                <c:pt idx="9">
                  <c:v>3672.4</c:v>
                </c:pt>
                <c:pt idx="10">
                  <c:v>3697.8</c:v>
                </c:pt>
                <c:pt idx="11">
                  <c:v>3645.6</c:v>
                </c:pt>
                <c:pt idx="12">
                  <c:v>4694.5</c:v>
                </c:pt>
                <c:pt idx="13">
                  <c:v>3586.6</c:v>
                </c:pt>
                <c:pt idx="14">
                  <c:v>3473.6</c:v>
                </c:pt>
                <c:pt idx="15">
                  <c:v>3352.4</c:v>
                </c:pt>
                <c:pt idx="16">
                  <c:v>4395.6000000000004</c:v>
                </c:pt>
                <c:pt idx="17">
                  <c:v>3485.7</c:v>
                </c:pt>
                <c:pt idx="18">
                  <c:v>4073.8</c:v>
                </c:pt>
                <c:pt idx="19">
                  <c:v>3757.7</c:v>
                </c:pt>
                <c:pt idx="20">
                  <c:v>4128.2</c:v>
                </c:pt>
                <c:pt idx="21">
                  <c:v>2847.6</c:v>
                </c:pt>
                <c:pt idx="22">
                  <c:v>3158.3</c:v>
                </c:pt>
                <c:pt idx="23">
                  <c:v>2864.6</c:v>
                </c:pt>
                <c:pt idx="24">
                  <c:v>3588.7</c:v>
                </c:pt>
                <c:pt idx="25">
                  <c:v>2704.5</c:v>
                </c:pt>
                <c:pt idx="26">
                  <c:v>2745.8</c:v>
                </c:pt>
                <c:pt idx="27">
                  <c:v>3426.3</c:v>
                </c:pt>
                <c:pt idx="28">
                  <c:v>3086</c:v>
                </c:pt>
                <c:pt idx="29">
                  <c:v>2336.4</c:v>
                </c:pt>
                <c:pt idx="30">
                  <c:v>2330.6</c:v>
                </c:pt>
                <c:pt idx="31">
                  <c:v>2112.6999999999998</c:v>
                </c:pt>
                <c:pt idx="32">
                  <c:v>2989.2</c:v>
                </c:pt>
                <c:pt idx="33">
                  <c:v>2425.1999999999998</c:v>
                </c:pt>
                <c:pt idx="34">
                  <c:v>2381.5</c:v>
                </c:pt>
                <c:pt idx="35">
                  <c:v>2428.9</c:v>
                </c:pt>
                <c:pt idx="36">
                  <c:v>2828.3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Sheet1!$A$2:$A$38</c:f>
              <c:strCache>
                <c:ptCount val="34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</c:strCache>
            </c:strRef>
          </c:cat>
          <c:val>
            <c:numRef>
              <c:f>Sheet1!$D$2:$D$38</c:f>
              <c:numCache>
                <c:formatCode>General</c:formatCode>
                <c:ptCount val="37"/>
                <c:pt idx="1">
                  <c:v>799.6</c:v>
                </c:pt>
                <c:pt idx="2">
                  <c:v>983.5</c:v>
                </c:pt>
                <c:pt idx="3">
                  <c:v>927.7</c:v>
                </c:pt>
                <c:pt idx="4">
                  <c:v>877.7</c:v>
                </c:pt>
                <c:pt idx="5">
                  <c:v>518.1</c:v>
                </c:pt>
                <c:pt idx="6">
                  <c:v>664.7</c:v>
                </c:pt>
                <c:pt idx="7">
                  <c:v>692.3</c:v>
                </c:pt>
                <c:pt idx="8">
                  <c:v>748.1</c:v>
                </c:pt>
                <c:pt idx="9">
                  <c:v>961.5</c:v>
                </c:pt>
                <c:pt idx="10">
                  <c:v>703</c:v>
                </c:pt>
                <c:pt idx="11">
                  <c:v>884.3</c:v>
                </c:pt>
                <c:pt idx="12">
                  <c:v>1049.4000000000001</c:v>
                </c:pt>
                <c:pt idx="13">
                  <c:v>1048.0999999999999</c:v>
                </c:pt>
                <c:pt idx="14">
                  <c:v>694.1</c:v>
                </c:pt>
                <c:pt idx="15">
                  <c:v>928.3</c:v>
                </c:pt>
                <c:pt idx="16">
                  <c:v>1054.5999999999999</c:v>
                </c:pt>
                <c:pt idx="17">
                  <c:v>743.8</c:v>
                </c:pt>
                <c:pt idx="18">
                  <c:v>670.1</c:v>
                </c:pt>
                <c:pt idx="19">
                  <c:v>452.2</c:v>
                </c:pt>
                <c:pt idx="20">
                  <c:v>580</c:v>
                </c:pt>
                <c:pt idx="21">
                  <c:v>494.4</c:v>
                </c:pt>
                <c:pt idx="22">
                  <c:v>458.7</c:v>
                </c:pt>
                <c:pt idx="23">
                  <c:v>394.2</c:v>
                </c:pt>
                <c:pt idx="24">
                  <c:v>365.6</c:v>
                </c:pt>
                <c:pt idx="25">
                  <c:v>473.7</c:v>
                </c:pt>
                <c:pt idx="26">
                  <c:v>489.9</c:v>
                </c:pt>
                <c:pt idx="27">
                  <c:v>486</c:v>
                </c:pt>
                <c:pt idx="28">
                  <c:v>470.6</c:v>
                </c:pt>
                <c:pt idx="29">
                  <c:v>593.6</c:v>
                </c:pt>
                <c:pt idx="30">
                  <c:v>534.4</c:v>
                </c:pt>
                <c:pt idx="31">
                  <c:v>444.1</c:v>
                </c:pt>
                <c:pt idx="32">
                  <c:v>746.9</c:v>
                </c:pt>
                <c:pt idx="33">
                  <c:v>575.29999999999995</c:v>
                </c:pt>
                <c:pt idx="34">
                  <c:v>553.1</c:v>
                </c:pt>
                <c:pt idx="35">
                  <c:v>645.4</c:v>
                </c:pt>
                <c:pt idx="36">
                  <c:v>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8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019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8576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062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0848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344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2073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3102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9464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1475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7230613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77198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5566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97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71518813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268341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4978162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08192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3092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99310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308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95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B9EE5-8E60-4B55-81F7-0EC3004D2A6A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85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1D18E-A6DE-4566-B451-7ECCCF382FFF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7560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724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20245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696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4221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494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983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984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957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737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2446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522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37952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939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8626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7489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10253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0561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9442283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56149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82087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88695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41591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6241264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8391543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00065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1291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0432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208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05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33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4363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328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6505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023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8288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40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660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00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0592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69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171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1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1098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4470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5294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950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737620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7388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5166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32985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652858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756921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579174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1795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046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0132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69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550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46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83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58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2166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8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185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69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202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39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150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39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31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346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280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31.1.2017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64266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81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5876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64863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5985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978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3751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43603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795495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225292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0211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210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31.1.2017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8283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24459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845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B9EE5-8E60-4B55-81F7-0EC3004D2A6A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183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1D18E-A6DE-4566-B451-7ECCCF382FFF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4991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966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06272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27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0602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085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0398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230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31.1.2017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2679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29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28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31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45.xml"/><Relationship Id="rId30" Type="http://schemas.openxmlformats.org/officeDocument/2006/relationships/slideLayout" Target="../slideLayouts/slideLayout1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53" r:id="rId14"/>
    <p:sldLayoutId id="2147484354" r:id="rId15"/>
    <p:sldLayoutId id="2147484355" r:id="rId16"/>
    <p:sldLayoutId id="2147484356" r:id="rId17"/>
    <p:sldLayoutId id="2147484357" r:id="rId18"/>
    <p:sldLayoutId id="2147484358" r:id="rId19"/>
    <p:sldLayoutId id="2147484359" r:id="rId20"/>
    <p:sldLayoutId id="2147484360" r:id="rId21"/>
    <p:sldLayoutId id="2147484361" r:id="rId22"/>
    <p:sldLayoutId id="2147484362" r:id="rId23"/>
    <p:sldLayoutId id="2147484363" r:id="rId24"/>
    <p:sldLayoutId id="2147484364" r:id="rId25"/>
    <p:sldLayoutId id="2147484365" r:id="rId26"/>
    <p:sldLayoutId id="2147484366" r:id="rId27"/>
    <p:sldLayoutId id="2147484367" r:id="rId28"/>
    <p:sldLayoutId id="2147484368" r:id="rId29"/>
    <p:sldLayoutId id="2147484369" r:id="rId30"/>
    <p:sldLayoutId id="2147484370" r:id="rId31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3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  <p:sldLayoutId id="2147484385" r:id="rId14"/>
    <p:sldLayoutId id="2147484386" r:id="rId15"/>
    <p:sldLayoutId id="2147484387" r:id="rId16"/>
    <p:sldLayoutId id="2147484388" r:id="rId17"/>
    <p:sldLayoutId id="2147484389" r:id="rId18"/>
    <p:sldLayoutId id="2147484390" r:id="rId19"/>
    <p:sldLayoutId id="2147484391" r:id="rId20"/>
    <p:sldLayoutId id="2147484392" r:id="rId21"/>
    <p:sldLayoutId id="2147484393" r:id="rId22"/>
    <p:sldLayoutId id="2147484394" r:id="rId23"/>
    <p:sldLayoutId id="2147484395" r:id="rId24"/>
    <p:sldLayoutId id="2147484396" r:id="rId25"/>
    <p:sldLayoutId id="2147484397" r:id="rId26"/>
    <p:sldLayoutId id="2147484398" r:id="rId27"/>
    <p:sldLayoutId id="2147484399" r:id="rId28"/>
    <p:sldLayoutId id="2147484400" r:id="rId29"/>
    <p:sldLayoutId id="2147484401" r:id="rId30"/>
    <p:sldLayoutId id="2147484402" r:id="rId31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IMF (</a:t>
            </a:r>
            <a:r>
              <a:rPr lang="fi-FI" dirty="0" err="1"/>
              <a:t>January</a:t>
            </a:r>
            <a:r>
              <a:rPr lang="fi-FI" dirty="0"/>
              <a:t> 2017)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Maailmantalouden ennustetaan kasvavan 3,4 % vuonna 2017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Bkt:n kasvu 2017 / 2016, %</a:t>
            </a:r>
            <a:endParaRPr lang="fi-FI" dirty="0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52599" y="2859416"/>
            <a:ext cx="1319735" cy="523461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188100" y="3040335"/>
            <a:ext cx="1098466" cy="339882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298151" y="3185002"/>
            <a:ext cx="309431" cy="194378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3618569" y="1868625"/>
            <a:ext cx="1338212" cy="151011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815668" y="2630009"/>
            <a:ext cx="156789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Pohjois-Amerikka</a:t>
            </a: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2113648" y="2813117"/>
            <a:ext cx="14484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Länsi-Eurooppa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>
            <a:off x="3102814" y="2672810"/>
            <a:ext cx="76287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Japani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4026369" y="1532160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Kiina</a:t>
            </a: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>
            <a:off x="4964279" y="1697094"/>
            <a:ext cx="510295" cy="1677464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5489235" y="2404085"/>
            <a:ext cx="830016" cy="978144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4963877" y="1467937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Intia</a:t>
            </a: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6332684" y="3133373"/>
            <a:ext cx="242108" cy="252081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6587885" y="2721507"/>
            <a:ext cx="386225" cy="6561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5831127" y="1669136"/>
            <a:ext cx="185279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it. Eurooppa 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6987543" y="3332902"/>
            <a:ext cx="190604" cy="45719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185201" y="2998398"/>
            <a:ext cx="104839" cy="382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303091" y="2605163"/>
            <a:ext cx="370567" cy="7736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685623" y="2692382"/>
            <a:ext cx="768035" cy="688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6065904" y="2649654"/>
            <a:ext cx="7513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Venäjä</a:t>
            </a:r>
            <a:r>
              <a:rPr kumimoji="0" lang="fi-FI" sz="1209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6714224" y="2846818"/>
            <a:ext cx="720069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Brasilia</a:t>
            </a:r>
            <a:r>
              <a:rPr kumimoji="0" lang="fi-FI" sz="1209" b="0" i="0" u="none" strike="noStrike" kern="0" cap="none" spc="0" normalizeH="0" baseline="0" noProof="0" dirty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6483626" y="2125842"/>
            <a:ext cx="14911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Meksiko</a:t>
            </a:r>
            <a:r>
              <a:rPr kumimoji="0" lang="fi-FI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6947595" y="1984192"/>
            <a:ext cx="10949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Lat. Am. 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7645041" y="2008669"/>
            <a:ext cx="86754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Lähi-itä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ja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Afrikka </a:t>
            </a: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1407922" y="1786076"/>
            <a:ext cx="1786617" cy="415498"/>
          </a:xfrm>
          <a:prstGeom prst="rect">
            <a:avLst/>
          </a:prstGeom>
          <a:noFill/>
          <a:ln w="9525" algn="ctr">
            <a:solidFill>
              <a:srgbClr val="B1B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Kasvu keskimäärin: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+3,4 %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52599" y="2584325"/>
            <a:ext cx="7622874" cy="23675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cxnSp>
        <p:nvCxnSpPr>
          <p:cNvPr id="227" name="Suora nuoliyhdysviiva 226"/>
          <p:cNvCxnSpPr/>
          <p:nvPr/>
        </p:nvCxnSpPr>
        <p:spPr bwMode="auto">
          <a:xfrm>
            <a:off x="2541857" y="2259966"/>
            <a:ext cx="135886" cy="275860"/>
          </a:xfrm>
          <a:prstGeom prst="straightConnector1">
            <a:avLst/>
          </a:prstGeom>
          <a:solidFill>
            <a:srgbClr val="7D001B"/>
          </a:solidFill>
          <a:ln w="12700" cap="flat" cmpd="sng" algn="ctr">
            <a:solidFill>
              <a:srgbClr val="29282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198736" y="4493663"/>
            <a:ext cx="697659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Pylvään leveys kuvaa osuutta (ostovoimapariteetilla korjatusta) maailman bkt:stä vuonna 2015, %</a:t>
            </a:r>
          </a:p>
        </p:txBody>
      </p:sp>
      <p:sp>
        <p:nvSpPr>
          <p:cNvPr id="230" name="Text Box 31"/>
          <p:cNvSpPr txBox="1">
            <a:spLocks noChangeArrowheads="1"/>
          </p:cNvSpPr>
          <p:nvPr/>
        </p:nvSpPr>
        <p:spPr bwMode="auto">
          <a:xfrm>
            <a:off x="6309558" y="3032062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5619893" y="2001683"/>
            <a:ext cx="5437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Verdana" panose="020B0604030504040204" pitchFamily="34" charset="0"/>
              </a:rPr>
              <a:t>Muu </a:t>
            </a:r>
          </a:p>
          <a:p>
            <a:r>
              <a:rPr lang="fi-FI" sz="1050" dirty="0">
                <a:latin typeface="Verdana" panose="020B0604030504040204" pitchFamily="34" charset="0"/>
              </a:rPr>
              <a:t>Aasia</a:t>
            </a:r>
          </a:p>
        </p:txBody>
      </p:sp>
    </p:spTree>
    <p:extLst>
      <p:ext uri="{BB962C8B-B14F-4D97-AF65-F5344CB8AC3E}">
        <p14:creationId xmlns:p14="http://schemas.microsoft.com/office/powerpoint/2010/main" val="339510546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saamat tarjouspyynnöt*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tammikuu 2017.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54066725"/>
              </p:ext>
            </p:extLst>
          </p:nvPr>
        </p:nvGraphicFramePr>
        <p:xfrm>
          <a:off x="381000" y="1081327"/>
          <a:ext cx="8391525" cy="356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304162"/>
              </p:ext>
            </p:extLst>
          </p:nvPr>
        </p:nvGraphicFramePr>
        <p:xfrm>
          <a:off x="813541" y="2566412"/>
          <a:ext cx="7958984" cy="2622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5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0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08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59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08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08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50845">
                  <a:extLst>
                    <a:ext uri="{9D8B030D-6E8A-4147-A177-3AD203B41FA5}">
                      <a16:colId xmlns:a16="http://schemas.microsoft.com/office/drawing/2014/main" val="2160887690"/>
                    </a:ext>
                  </a:extLst>
                </a:gridCol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Elektroniikka- ja sähköteollisuuden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2016.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31634348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673600"/>
              </p:ext>
            </p:extLst>
          </p:nvPr>
        </p:nvGraphicFramePr>
        <p:xfrm>
          <a:off x="943147" y="3673367"/>
          <a:ext cx="628569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8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8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65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92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92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92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081327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86405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IV,2016 / IV,2015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IV,2016 / III,2016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31.12.2016.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11741112"/>
              </p:ext>
            </p:extLst>
          </p:nvPr>
        </p:nvGraphicFramePr>
        <p:xfrm>
          <a:off x="359936" y="1081327"/>
          <a:ext cx="8412590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436737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31.12.2016 / 31.12.2015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31.12.2016 / 30.9.2016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54360" y="2001201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18727"/>
              </p:ext>
            </p:extLst>
          </p:nvPr>
        </p:nvGraphicFramePr>
        <p:xfrm>
          <a:off x="1007944" y="3628739"/>
          <a:ext cx="6297894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9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6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05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05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05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7478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2016.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58482134"/>
              </p:ext>
            </p:extLst>
          </p:nvPr>
        </p:nvGraphicFramePr>
        <p:xfrm>
          <a:off x="282027" y="1058780"/>
          <a:ext cx="8391525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408458"/>
              </p:ext>
            </p:extLst>
          </p:nvPr>
        </p:nvGraphicFramePr>
        <p:xfrm>
          <a:off x="943147" y="3673367"/>
          <a:ext cx="628569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8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8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65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92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92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92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643313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IV,2016 / IV,2015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IV,2016 / III,2016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9322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31.12.2016.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83181528"/>
              </p:ext>
            </p:extLst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78309" y="1114511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588692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31.12.2016 / 31.12.2015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31.12.2016 / 30.9.2016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51229" y="136028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70930"/>
              </p:ext>
            </p:extLst>
          </p:nvPr>
        </p:nvGraphicFramePr>
        <p:xfrm>
          <a:off x="1007943" y="3628739"/>
          <a:ext cx="6297894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9767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699766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738901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712811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696950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700563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700563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700563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68789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Kausipuhdistettu liikevaihdon arvoindeksi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1150297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48183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Kausipuhdistettu teollisuustuotannon volyymi-indeksi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9548284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13142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2016.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83313373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46357"/>
              </p:ext>
            </p:extLst>
          </p:nvPr>
        </p:nvGraphicFramePr>
        <p:xfrm>
          <a:off x="943147" y="3673367"/>
          <a:ext cx="6350496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5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5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5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37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64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64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64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495407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IV,2016 / IV,2015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IV,2016 / III,2016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8240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31.12.2016.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57966147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85553"/>
              </p:ext>
            </p:extLst>
          </p:nvPr>
        </p:nvGraphicFramePr>
        <p:xfrm>
          <a:off x="1007946" y="3653915"/>
          <a:ext cx="6297890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9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28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28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50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29527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31.12.2016 / 31.12.2015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31.12.2016 / 30.9.2016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90075" y="112235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2016.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36422640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79231"/>
              </p:ext>
            </p:extLst>
          </p:nvPr>
        </p:nvGraphicFramePr>
        <p:xfrm>
          <a:off x="943147" y="3673367"/>
          <a:ext cx="628569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8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8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65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92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92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92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078741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916821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IV,2016 / IV,2015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IV,2016 / III,2016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IMF (</a:t>
            </a:r>
            <a:r>
              <a:rPr lang="fi-FI" dirty="0" err="1"/>
              <a:t>January</a:t>
            </a:r>
            <a:r>
              <a:rPr lang="fi-FI" dirty="0"/>
              <a:t> 2017), Tullihallitus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Teknologiateollisuuden vientimarkkinoilla kysyntä kasvaa 2,2 % vuonna 2017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Bkt:n kasvu 2017 / 2016, % </a:t>
            </a:r>
            <a:endParaRPr lang="fi-FI" dirty="0"/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8"/>
          <p:cNvSpPr>
            <a:spLocks noChangeArrowheads="1"/>
          </p:cNvSpPr>
          <p:nvPr/>
        </p:nvSpPr>
        <p:spPr bwMode="auto">
          <a:xfrm flipV="1">
            <a:off x="859717" y="2990021"/>
            <a:ext cx="772780" cy="479662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 flipV="1">
            <a:off x="1632497" y="3155991"/>
            <a:ext cx="3976319" cy="308192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17506" y="3274288"/>
            <a:ext cx="174797" cy="186511"/>
          </a:xfrm>
          <a:prstGeom prst="rect">
            <a:avLst/>
          </a:prstGeom>
          <a:solidFill>
            <a:schemeClr val="accent4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796742" y="2053342"/>
            <a:ext cx="361464" cy="140745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78827" y="2763054"/>
            <a:ext cx="148159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Pohjois-Amerikka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982334" y="2965009"/>
            <a:ext cx="123142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Länsi-Eurooppa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251516" y="2752316"/>
            <a:ext cx="65915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Japani 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698319" y="1832734"/>
            <a:ext cx="51648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Kiina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 flipV="1">
            <a:off x="6263777" y="2765629"/>
            <a:ext cx="533478" cy="693931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056568" y="1682721"/>
            <a:ext cx="49564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Intia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6263777" y="2373873"/>
            <a:ext cx="5437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Aasia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795026" y="3223294"/>
            <a:ext cx="301007" cy="252342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7104578" y="2858046"/>
            <a:ext cx="793029" cy="6108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 rot="-5400000">
            <a:off x="6516589" y="1839770"/>
            <a:ext cx="185279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Muu it. Eurooppa </a:t>
            </a: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7908354" y="3408601"/>
            <a:ext cx="97623" cy="60282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 flipV="1">
            <a:off x="8009700" y="3130875"/>
            <a:ext cx="73962" cy="3384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8083661" y="2735589"/>
            <a:ext cx="113591" cy="7332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8195230" y="2815873"/>
            <a:ext cx="252373" cy="653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 rot="-5400000">
            <a:off x="6585820" y="2768944"/>
            <a:ext cx="683192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Venäjä</a:t>
            </a:r>
            <a:r>
              <a:rPr kumimoji="0" lang="fi-FI" sz="1209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 rot="-5400000">
            <a:off x="7572444" y="2342948"/>
            <a:ext cx="72487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Brasilia</a:t>
            </a:r>
            <a:r>
              <a:rPr kumimoji="0" lang="fi-FI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274403" y="1780473"/>
            <a:ext cx="17342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Lat. Am. </a:t>
            </a: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7601567" y="1994427"/>
            <a:ext cx="143821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Lähi-itä ja Afrikka 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1876038" y="2152151"/>
            <a:ext cx="1569660" cy="415498"/>
          </a:xfrm>
          <a:prstGeom prst="rect">
            <a:avLst/>
          </a:prstGeom>
          <a:noFill/>
          <a:ln w="9525" algn="ctr">
            <a:solidFill>
              <a:srgbClr val="B1B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Kasvu </a:t>
            </a: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keskimäärin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+2,2 %</a:t>
            </a:r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>
            <a:off x="842364" y="2990022"/>
            <a:ext cx="7620609" cy="887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6162645" y="1914321"/>
            <a:ext cx="93984" cy="1539031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615313" y="2603399"/>
            <a:ext cx="158670" cy="3533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42"/>
          <p:cNvSpPr txBox="1">
            <a:spLocks noChangeArrowheads="1"/>
          </p:cNvSpPr>
          <p:nvPr/>
        </p:nvSpPr>
        <p:spPr bwMode="auto">
          <a:xfrm rot="-5400000">
            <a:off x="7285853" y="1731059"/>
            <a:ext cx="14911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Meksiko </a:t>
            </a:r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1632497" y="4499800"/>
            <a:ext cx="62872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Pylvään leveys kuvaa osuutta teknologiateollisuuden Suomen viennistä vuonna 2015, % </a:t>
            </a:r>
          </a:p>
        </p:txBody>
      </p:sp>
    </p:spTree>
    <p:extLst>
      <p:ext uri="{BB962C8B-B14F-4D97-AF65-F5344CB8AC3E}">
        <p14:creationId xmlns:p14="http://schemas.microsoft.com/office/powerpoint/2010/main" val="49074294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31.12.2016.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25329771"/>
              </p:ext>
            </p:extLst>
          </p:nvPr>
        </p:nvGraphicFramePr>
        <p:xfrm>
          <a:off x="381000" y="1015689"/>
          <a:ext cx="8391525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568426"/>
              </p:ext>
            </p:extLst>
          </p:nvPr>
        </p:nvGraphicFramePr>
        <p:xfrm>
          <a:off x="1007945" y="3653915"/>
          <a:ext cx="6297891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9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4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3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78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05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05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05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059815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02208"/>
              </p:ext>
            </p:extLst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31.12.2016 / 31.12.2015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31.12.2016 / 30.9.2016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*) Pl. pelialan ohjelmistoyritykset </a:t>
            </a:r>
          </a:p>
        </p:txBody>
      </p:sp>
    </p:spTree>
    <p:extLst>
      <p:ext uri="{BB962C8B-B14F-4D97-AF65-F5344CB8AC3E}">
        <p14:creationId xmlns:p14="http://schemas.microsoft.com/office/powerpoint/2010/main" val="22695949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Viimeinen tieto heinä-syyskuu 2016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Suomen tavara- ja palveluvienti ei ole kasvanut lainkaan vuoden 2010 jälkeen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1200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68004883"/>
              </p:ext>
            </p:extLst>
          </p:nvPr>
        </p:nvGraphicFramePr>
        <p:xfrm>
          <a:off x="381001" y="1146128"/>
          <a:ext cx="8079060" cy="3481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1" y="1146128"/>
                        <a:ext cx="8079060" cy="3481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8536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527915"/>
            <a:ext cx="6319781" cy="301260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Viimeinen tieto marraskuu 2016</a:t>
            </a:r>
          </a:p>
          <a:p>
            <a:r>
              <a:rPr lang="fi-FI" dirty="0"/>
              <a:t>Lähde: Tullihallitus (Tavaroiden ulkomaankauppa)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pc="-50" dirty="0"/>
              <a:t>Suomen tavaravienti väheni 3-4 prosenttia vuonna 2016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67460378"/>
              </p:ext>
            </p:extLst>
          </p:nvPr>
        </p:nvGraphicFramePr>
        <p:xfrm>
          <a:off x="252000" y="1210929"/>
          <a:ext cx="8520526" cy="345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855197" y="1340531"/>
            <a:ext cx="33025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Miljoonaa euroa kuukausittain, käyvin hinnoin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11728"/>
              </p:ext>
            </p:extLst>
          </p:nvPr>
        </p:nvGraphicFramePr>
        <p:xfrm>
          <a:off x="878347" y="4360208"/>
          <a:ext cx="7516911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5213">
                  <a:extLst>
                    <a:ext uri="{9D8B030D-6E8A-4147-A177-3AD203B41FA5}">
                      <a16:colId xmlns:a16="http://schemas.microsoft.com/office/drawing/2014/main" val="1803676972"/>
                    </a:ext>
                  </a:extLst>
                </a:gridCol>
                <a:gridCol w="844820">
                  <a:extLst>
                    <a:ext uri="{9D8B030D-6E8A-4147-A177-3AD203B41FA5}">
                      <a16:colId xmlns:a16="http://schemas.microsoft.com/office/drawing/2014/main" val="2105154684"/>
                    </a:ext>
                  </a:extLst>
                </a:gridCol>
                <a:gridCol w="834145">
                  <a:extLst>
                    <a:ext uri="{9D8B030D-6E8A-4147-A177-3AD203B41FA5}">
                      <a16:colId xmlns:a16="http://schemas.microsoft.com/office/drawing/2014/main" val="3646309867"/>
                    </a:ext>
                  </a:extLst>
                </a:gridCol>
                <a:gridCol w="834145">
                  <a:extLst>
                    <a:ext uri="{9D8B030D-6E8A-4147-A177-3AD203B41FA5}">
                      <a16:colId xmlns:a16="http://schemas.microsoft.com/office/drawing/2014/main" val="2487516520"/>
                    </a:ext>
                  </a:extLst>
                </a:gridCol>
                <a:gridCol w="834145">
                  <a:extLst>
                    <a:ext uri="{9D8B030D-6E8A-4147-A177-3AD203B41FA5}">
                      <a16:colId xmlns:a16="http://schemas.microsoft.com/office/drawing/2014/main" val="3067801971"/>
                    </a:ext>
                  </a:extLst>
                </a:gridCol>
                <a:gridCol w="834145">
                  <a:extLst>
                    <a:ext uri="{9D8B030D-6E8A-4147-A177-3AD203B41FA5}">
                      <a16:colId xmlns:a16="http://schemas.microsoft.com/office/drawing/2014/main" val="1478731465"/>
                    </a:ext>
                  </a:extLst>
                </a:gridCol>
                <a:gridCol w="834145">
                  <a:extLst>
                    <a:ext uri="{9D8B030D-6E8A-4147-A177-3AD203B41FA5}">
                      <a16:colId xmlns:a16="http://schemas.microsoft.com/office/drawing/2014/main" val="2677636684"/>
                    </a:ext>
                  </a:extLst>
                </a:gridCol>
                <a:gridCol w="834145">
                  <a:extLst>
                    <a:ext uri="{9D8B030D-6E8A-4147-A177-3AD203B41FA5}">
                      <a16:colId xmlns:a16="http://schemas.microsoft.com/office/drawing/2014/main" val="1419263424"/>
                    </a:ext>
                  </a:extLst>
                </a:gridCol>
                <a:gridCol w="832008">
                  <a:extLst>
                    <a:ext uri="{9D8B030D-6E8A-4147-A177-3AD203B41FA5}">
                      <a16:colId xmlns:a16="http://schemas.microsoft.com/office/drawing/2014/main" val="1103362267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2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76054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0806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Laskelma laivatilausten, kasvavan autontuotannon ja Äänekosken uuden sellutehtaan vaikutuksesta Suomen vientiin vuosina 2017-2019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03736" cy="165163"/>
          </a:xfrm>
        </p:spPr>
        <p:txBody>
          <a:bodyPr/>
          <a:lstStyle/>
          <a:p>
            <a:r>
              <a:rPr lang="fi-FI" dirty="0"/>
              <a:t>Lähde: Tilastokeskus, Teknologiateollisuus ry, Metsäteollisuus ry</a:t>
            </a:r>
          </a:p>
        </p:txBody>
      </p:sp>
      <p:graphicFrame>
        <p:nvGraphicFramePr>
          <p:cNvPr id="9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88199712"/>
              </p:ext>
            </p:extLst>
          </p:nvPr>
        </p:nvGraphicFramePr>
        <p:xfrm>
          <a:off x="381000" y="1405333"/>
          <a:ext cx="8391525" cy="323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748813" y="1534934"/>
            <a:ext cx="471431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Tavara- ja palveluvienti Suomesta, miljardia euroa, käyvin hinnoin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6256826" y="2053342"/>
            <a:ext cx="2397637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Koko tavara- ja palveluvienti kasvaa </a:t>
            </a:r>
          </a:p>
          <a:p>
            <a:r>
              <a:rPr lang="fi-FI" sz="1050" spc="-40" dirty="0">
                <a:solidFill>
                  <a:srgbClr val="29282E"/>
                </a:solidFill>
              </a:rPr>
              <a:t>4,5 %:lla eli 3,5 miljardilla eurolla</a:t>
            </a:r>
          </a:p>
        </p:txBody>
      </p:sp>
    </p:spTree>
    <p:extLst>
      <p:ext uri="{BB962C8B-B14F-4D97-AF65-F5344CB8AC3E}">
        <p14:creationId xmlns:p14="http://schemas.microsoft.com/office/powerpoint/2010/main" val="365299401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Laskelma laivatilausten, kasvavan autontuotannon ja Äänekosken uuden sellutehtaan vaikutuksesta Suomen tavaravientiin vuosina 2017-2019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31.1.2017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20009" cy="165163"/>
          </a:xfrm>
        </p:spPr>
        <p:txBody>
          <a:bodyPr/>
          <a:lstStyle/>
          <a:p>
            <a:r>
              <a:rPr lang="fi-FI" dirty="0"/>
              <a:t>Lähde: Tilastokeskus, Teknologiateollisuus ry, Metsäteollisuus ry</a:t>
            </a:r>
          </a:p>
        </p:txBody>
      </p:sp>
      <p:graphicFrame>
        <p:nvGraphicFramePr>
          <p:cNvPr id="9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72354145"/>
              </p:ext>
            </p:extLst>
          </p:nvPr>
        </p:nvGraphicFramePr>
        <p:xfrm>
          <a:off x="381000" y="1340531"/>
          <a:ext cx="8391525" cy="330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740381" y="1470133"/>
            <a:ext cx="471431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Tavaravienti Suomesta, miljardia euroa, käyvin hinnoin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6374888" y="2235295"/>
            <a:ext cx="2397637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Tavaravienti kasvaa </a:t>
            </a:r>
          </a:p>
          <a:p>
            <a:r>
              <a:rPr lang="fi-FI" sz="1050" spc="-40" dirty="0">
                <a:solidFill>
                  <a:srgbClr val="29282E"/>
                </a:solidFill>
              </a:rPr>
              <a:t>6,5 %:lla eli 3,5 miljardilla eurolla</a:t>
            </a:r>
          </a:p>
        </p:txBody>
      </p:sp>
    </p:spTree>
    <p:extLst>
      <p:ext uri="{BB962C8B-B14F-4D97-AF65-F5344CB8AC3E}">
        <p14:creationId xmlns:p14="http://schemas.microsoft.com/office/powerpoint/2010/main" val="59055528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165163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 / Kansantalouden tilinpito, Teknologiateollisuus ry</a:t>
            </a:r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1743208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10727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2016.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00676426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296019"/>
              </p:ext>
            </p:extLst>
          </p:nvPr>
        </p:nvGraphicFramePr>
        <p:xfrm>
          <a:off x="943147" y="3673367"/>
          <a:ext cx="6311936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1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04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4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6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408946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IV,2016 / IV,2015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IV,2016 / III,2016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 ja pelialan ohjelmistoyritykset  </a:t>
            </a:r>
          </a:p>
        </p:txBody>
      </p:sp>
    </p:spTree>
    <p:extLst>
      <p:ext uri="{BB962C8B-B14F-4D97-AF65-F5344CB8AC3E}">
        <p14:creationId xmlns:p14="http://schemas.microsoft.com/office/powerpoint/2010/main" val="422697258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31.12.2016.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72777812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524000"/>
              </p:ext>
            </p:extLst>
          </p:nvPr>
        </p:nvGraphicFramePr>
        <p:xfrm>
          <a:off x="1008000" y="3653915"/>
          <a:ext cx="6297891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2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1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37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28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28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28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28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0206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0442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424916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31.12.2016 / 31.12.2015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31.12.2016 / 30.9.2016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 ja pelialan ohjelmistoyritykset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28" y="1405332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224245050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2.xml><?xml version="1.0" encoding="utf-8"?>
<a:theme xmlns:a="http://schemas.openxmlformats.org/drawingml/2006/main" name="8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4.xml><?xml version="1.0" encoding="utf-8"?>
<a:theme xmlns:a="http://schemas.openxmlformats.org/drawingml/2006/main" name="2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_0.3.potx" id="{F03633D4-4DC4-499C-81DC-80F9B7E49489}" vid="{40CC5A90-43AE-45F4-AECC-FF0081328A85}"/>
    </a:ext>
  </a:extLst>
</a:theme>
</file>

<file path=ppt/theme/theme5.xml><?xml version="1.0" encoding="utf-8"?>
<a:theme xmlns:a="http://schemas.openxmlformats.org/drawingml/2006/main" name="23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_0.3.potx" id="{F03633D4-4DC4-499C-81DC-80F9B7E49489}" vid="{40CC5A90-43AE-45F4-AECC-FF0081328A8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Tekno_Fi_2016 (002)</Template>
  <TotalTime>2168</TotalTime>
  <Words>1004</Words>
  <Application>Microsoft Office PowerPoint</Application>
  <PresentationFormat>Näytössä katseltava esitys (16:9)</PresentationFormat>
  <Paragraphs>394</Paragraphs>
  <Slides>20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5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32" baseType="lpstr">
      <vt:lpstr>Adobe Fan Heiti Std B</vt:lpstr>
      <vt:lpstr>Arial Unicode MS</vt:lpstr>
      <vt:lpstr>ＭＳ Ｐゴシック</vt:lpstr>
      <vt:lpstr>Adobe Hebrew</vt:lpstr>
      <vt:lpstr>Arial</vt:lpstr>
      <vt:lpstr>Verdana</vt:lpstr>
      <vt:lpstr>Teknologiateollisuus_masterdia</vt:lpstr>
      <vt:lpstr>8_Teknologiateollisuus_masterdia</vt:lpstr>
      <vt:lpstr>1_Teknologiateollisuus_masterdia</vt:lpstr>
      <vt:lpstr>22_Teknologiateollisuus_masterdia</vt:lpstr>
      <vt:lpstr>23_Teknologiateollisuus_masterdia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Teknologiateollisuus</cp:keywords>
  <cp:lastModifiedBy>Emaus Katriina</cp:lastModifiedBy>
  <cp:revision>198</cp:revision>
  <cp:lastPrinted>2016-06-09T07:47:11Z</cp:lastPrinted>
  <dcterms:created xsi:type="dcterms:W3CDTF">2016-09-05T10:47:53Z</dcterms:created>
  <dcterms:modified xsi:type="dcterms:W3CDTF">2017-01-31T10:47:43Z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