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4309" r:id="rId4"/>
    <p:sldMasterId id="2147484400" r:id="rId5"/>
  </p:sldMasterIdLst>
  <p:notesMasterIdLst>
    <p:notesMasterId r:id="rId26"/>
  </p:notesMasterIdLst>
  <p:handoutMasterIdLst>
    <p:handoutMasterId r:id="rId27"/>
  </p:handoutMasterIdLst>
  <p:sldIdLst>
    <p:sldId id="504" r:id="rId6"/>
    <p:sldId id="505" r:id="rId7"/>
    <p:sldId id="506" r:id="rId8"/>
    <p:sldId id="507" r:id="rId9"/>
    <p:sldId id="508" r:id="rId10"/>
    <p:sldId id="487" r:id="rId11"/>
    <p:sldId id="493" r:id="rId12"/>
    <p:sldId id="494" r:id="rId13"/>
    <p:sldId id="492" r:id="rId14"/>
    <p:sldId id="503" r:id="rId15"/>
    <p:sldId id="497" r:id="rId16"/>
    <p:sldId id="498" r:id="rId17"/>
    <p:sldId id="495" r:id="rId18"/>
    <p:sldId id="496" r:id="rId19"/>
    <p:sldId id="469" r:id="rId20"/>
    <p:sldId id="470" r:id="rId21"/>
    <p:sldId id="502" r:id="rId22"/>
    <p:sldId id="499" r:id="rId23"/>
    <p:sldId id="500" r:id="rId24"/>
    <p:sldId id="501" r:id="rId25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16657"/>
    <a:srgbClr val="333333"/>
    <a:srgbClr val="24215C"/>
    <a:srgbClr val="736B2B"/>
    <a:srgbClr val="2E0538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0084" autoAdjust="0"/>
    <p:restoredTop sz="93871" autoAdjust="0"/>
  </p:normalViewPr>
  <p:slideViewPr>
    <p:cSldViewPr showGuides="1">
      <p:cViewPr varScale="1">
        <p:scale>
          <a:sx n="116" d="100"/>
          <a:sy n="116" d="100"/>
        </p:scale>
        <p:origin x="122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8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15"/>
    </p:cViewPr>
  </p:sorterViewPr>
  <p:notesViewPr>
    <p:cSldViewPr snapToObjects="1">
      <p:cViewPr>
        <p:scale>
          <a:sx n="86" d="100"/>
          <a:sy n="86" d="100"/>
        </p:scale>
        <p:origin x="1315" y="-821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Industrial production, with capacity in full use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122.8388683</c:v>
                </c:pt>
                <c:pt idx="1">
                  <c:v>118.6996856</c:v>
                </c:pt>
                <c:pt idx="2">
                  <c:v>122.21644430000001</c:v>
                </c:pt>
                <c:pt idx="3">
                  <c:v>118.7597066</c:v>
                </c:pt>
                <c:pt idx="4">
                  <c:v>105.3495774</c:v>
                </c:pt>
                <c:pt idx="5">
                  <c:v>105.7041984</c:v>
                </c:pt>
                <c:pt idx="6">
                  <c:v>106.89042259999999</c:v>
                </c:pt>
                <c:pt idx="7">
                  <c:v>104.65039470000001</c:v>
                </c:pt>
                <c:pt idx="8">
                  <c:v>100.7756619</c:v>
                </c:pt>
                <c:pt idx="9">
                  <c:v>104.5423681</c:v>
                </c:pt>
                <c:pt idx="10">
                  <c:v>105.7452183</c:v>
                </c:pt>
                <c:pt idx="11">
                  <c:v>104.67984629999999</c:v>
                </c:pt>
                <c:pt idx="12">
                  <c:v>102.5693608</c:v>
                </c:pt>
                <c:pt idx="13">
                  <c:v>99.966189310000004</c:v>
                </c:pt>
                <c:pt idx="14">
                  <c:v>104.5231994</c:v>
                </c:pt>
                <c:pt idx="15">
                  <c:v>103.4737827</c:v>
                </c:pt>
                <c:pt idx="16">
                  <c:v>102.1555571</c:v>
                </c:pt>
                <c:pt idx="17">
                  <c:v>100.45851209999999</c:v>
                </c:pt>
                <c:pt idx="18">
                  <c:v>102.10869719999999</c:v>
                </c:pt>
                <c:pt idx="19">
                  <c:v>100.2978694</c:v>
                </c:pt>
                <c:pt idx="20">
                  <c:v>99.049891720000005</c:v>
                </c:pt>
                <c:pt idx="21">
                  <c:v>96.601858190000002</c:v>
                </c:pt>
                <c:pt idx="22">
                  <c:v>99.092057280000006</c:v>
                </c:pt>
                <c:pt idx="23">
                  <c:v>97.779448130000006</c:v>
                </c:pt>
                <c:pt idx="24">
                  <c:v>97.858330420000001</c:v>
                </c:pt>
                <c:pt idx="25">
                  <c:v>95.537017109999994</c:v>
                </c:pt>
                <c:pt idx="26">
                  <c:v>97.407279079999995</c:v>
                </c:pt>
                <c:pt idx="27">
                  <c:v>96.464184419999995</c:v>
                </c:pt>
                <c:pt idx="28">
                  <c:v>95.286594480000005</c:v>
                </c:pt>
                <c:pt idx="29">
                  <c:v>93.888620329999995</c:v>
                </c:pt>
                <c:pt idx="30">
                  <c:v>96.232818719999997</c:v>
                </c:pt>
                <c:pt idx="31">
                  <c:v>95.024491789999999</c:v>
                </c:pt>
                <c:pt idx="32">
                  <c:v>94.509339850000003</c:v>
                </c:pt>
                <c:pt idx="33">
                  <c:v>94.14896263</c:v>
                </c:pt>
                <c:pt idx="34">
                  <c:v>98.363758300000001</c:v>
                </c:pt>
                <c:pt idx="35">
                  <c:v>96.399301429999994</c:v>
                </c:pt>
                <c:pt idx="36">
                  <c:v>94.919594829999994</c:v>
                </c:pt>
                <c:pt idx="37">
                  <c:v>96.727013619999994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1-4E97-AEB7-D0DF7AC12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Industrial production, at fixed prices (2008 = 100)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103.08069999999999</c:v>
                </c:pt>
                <c:pt idx="1">
                  <c:v>101.65560000000001</c:v>
                </c:pt>
                <c:pt idx="2">
                  <c:v>100.9012</c:v>
                </c:pt>
                <c:pt idx="3">
                  <c:v>94.362560000000002</c:v>
                </c:pt>
                <c:pt idx="4">
                  <c:v>80.670630000000003</c:v>
                </c:pt>
                <c:pt idx="5">
                  <c:v>79.022000000000006</c:v>
                </c:pt>
                <c:pt idx="6">
                  <c:v>79.664689999999993</c:v>
                </c:pt>
                <c:pt idx="7">
                  <c:v>79.608800000000002</c:v>
                </c:pt>
                <c:pt idx="8">
                  <c:v>79.608800000000002</c:v>
                </c:pt>
                <c:pt idx="9">
                  <c:v>83.325180000000003</c:v>
                </c:pt>
                <c:pt idx="10">
                  <c:v>84.191410000000005</c:v>
                </c:pt>
                <c:pt idx="11">
                  <c:v>85.448830000000001</c:v>
                </c:pt>
                <c:pt idx="12">
                  <c:v>86.259169999999997</c:v>
                </c:pt>
                <c:pt idx="13">
                  <c:v>85.560599999999994</c:v>
                </c:pt>
                <c:pt idx="14">
                  <c:v>85.560599999999994</c:v>
                </c:pt>
                <c:pt idx="15">
                  <c:v>86.007679999999993</c:v>
                </c:pt>
                <c:pt idx="16">
                  <c:v>85.756200000000007</c:v>
                </c:pt>
                <c:pt idx="17">
                  <c:v>85.840029999999999</c:v>
                </c:pt>
                <c:pt idx="18">
                  <c:v>84.303179999999998</c:v>
                </c:pt>
                <c:pt idx="19">
                  <c:v>83.4649</c:v>
                </c:pt>
                <c:pt idx="20">
                  <c:v>82.291300000000007</c:v>
                </c:pt>
                <c:pt idx="21">
                  <c:v>81.173590000000004</c:v>
                </c:pt>
                <c:pt idx="22">
                  <c:v>81.50891</c:v>
                </c:pt>
                <c:pt idx="23">
                  <c:v>81.257419999999996</c:v>
                </c:pt>
                <c:pt idx="24">
                  <c:v>81.033879999999996</c:v>
                </c:pt>
                <c:pt idx="25">
                  <c:v>80.083830000000006</c:v>
                </c:pt>
                <c:pt idx="26">
                  <c:v>79.804400000000001</c:v>
                </c:pt>
                <c:pt idx="27">
                  <c:v>79.860290000000006</c:v>
                </c:pt>
                <c:pt idx="28">
                  <c:v>79.497029999999995</c:v>
                </c:pt>
                <c:pt idx="29">
                  <c:v>78.854349999999997</c:v>
                </c:pt>
                <c:pt idx="30">
                  <c:v>78.994060000000005</c:v>
                </c:pt>
                <c:pt idx="31">
                  <c:v>79.55292</c:v>
                </c:pt>
                <c:pt idx="32">
                  <c:v>79.385260000000002</c:v>
                </c:pt>
                <c:pt idx="33">
                  <c:v>80.698570000000004</c:v>
                </c:pt>
                <c:pt idx="34">
                  <c:v>81.536850000000001</c:v>
                </c:pt>
                <c:pt idx="35">
                  <c:v>81.788330000000002</c:v>
                </c:pt>
                <c:pt idx="36">
                  <c:v>81.900099999999995</c:v>
                </c:pt>
                <c:pt idx="37">
                  <c:v>83.269300000000001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31-4E97-AEB7-D0DF7AC1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7024"/>
        <c:axId val="410357416"/>
      </c:lineChart>
      <c:catAx>
        <c:axId val="41035702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10357416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10357416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3366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357024"/>
        <c:crosses val="autoZero"/>
        <c:crossBetween val="between"/>
        <c:majorUnit val="5"/>
      </c:val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320159327416643"/>
          <c:y val="0.38317051099907729"/>
          <c:w val="0.28679840672583351"/>
          <c:h val="0.59557359889049122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050" b="1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152.66</c:v>
                </c:pt>
                <c:pt idx="2">
                  <c:v>141.16999999999999</c:v>
                </c:pt>
                <c:pt idx="3">
                  <c:v>129.68</c:v>
                </c:pt>
                <c:pt idx="4">
                  <c:v>123.28</c:v>
                </c:pt>
                <c:pt idx="5">
                  <c:v>116.88</c:v>
                </c:pt>
                <c:pt idx="6">
                  <c:v>108.38</c:v>
                </c:pt>
                <c:pt idx="7">
                  <c:v>99.89</c:v>
                </c:pt>
                <c:pt idx="8">
                  <c:v>103.49</c:v>
                </c:pt>
                <c:pt idx="9">
                  <c:v>107.09</c:v>
                </c:pt>
                <c:pt idx="10">
                  <c:v>110.1</c:v>
                </c:pt>
                <c:pt idx="11">
                  <c:v>113.12</c:v>
                </c:pt>
                <c:pt idx="12">
                  <c:v>154.94999999999999</c:v>
                </c:pt>
                <c:pt idx="13">
                  <c:v>182.73</c:v>
                </c:pt>
                <c:pt idx="14">
                  <c:v>154.65</c:v>
                </c:pt>
                <c:pt idx="15">
                  <c:v>160.12</c:v>
                </c:pt>
                <c:pt idx="16">
                  <c:v>202.09</c:v>
                </c:pt>
                <c:pt idx="17">
                  <c:v>207.35</c:v>
                </c:pt>
                <c:pt idx="18">
                  <c:v>243.32</c:v>
                </c:pt>
                <c:pt idx="19">
                  <c:v>151.9</c:v>
                </c:pt>
                <c:pt idx="20">
                  <c:v>170.12</c:v>
                </c:pt>
                <c:pt idx="21">
                  <c:v>193.34</c:v>
                </c:pt>
                <c:pt idx="22">
                  <c:v>172.9</c:v>
                </c:pt>
                <c:pt idx="23">
                  <c:v>160.19999999999999</c:v>
                </c:pt>
                <c:pt idx="24">
                  <c:v>202.81</c:v>
                </c:pt>
                <c:pt idx="25">
                  <c:v>206.89</c:v>
                </c:pt>
                <c:pt idx="26">
                  <c:v>201.74</c:v>
                </c:pt>
                <c:pt idx="27">
                  <c:v>152.80000000000001</c:v>
                </c:pt>
                <c:pt idx="28">
                  <c:v>245.37</c:v>
                </c:pt>
                <c:pt idx="29">
                  <c:v>209.33</c:v>
                </c:pt>
                <c:pt idx="30">
                  <c:v>237.4</c:v>
                </c:pt>
                <c:pt idx="31">
                  <c:v>168.39</c:v>
                </c:pt>
                <c:pt idx="32">
                  <c:v>211.25</c:v>
                </c:pt>
                <c:pt idx="33">
                  <c:v>234.13</c:v>
                </c:pt>
                <c:pt idx="34">
                  <c:v>225.28</c:v>
                </c:pt>
                <c:pt idx="35">
                  <c:v>259.47000000000003</c:v>
                </c:pt>
                <c:pt idx="36">
                  <c:v>237.38</c:v>
                </c:pt>
                <c:pt idx="37">
                  <c:v>256</c:v>
                </c:pt>
                <c:pt idx="38">
                  <c:v>239.23</c:v>
                </c:pt>
                <c:pt idx="39">
                  <c:v>199.42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52.72</c:v>
                </c:pt>
                <c:pt idx="2">
                  <c:v>44.45</c:v>
                </c:pt>
                <c:pt idx="3">
                  <c:v>36.18</c:v>
                </c:pt>
                <c:pt idx="4">
                  <c:v>34.89</c:v>
                </c:pt>
                <c:pt idx="5">
                  <c:v>33.61</c:v>
                </c:pt>
                <c:pt idx="6">
                  <c:v>31.15</c:v>
                </c:pt>
                <c:pt idx="7">
                  <c:v>28.7</c:v>
                </c:pt>
                <c:pt idx="8">
                  <c:v>28.38</c:v>
                </c:pt>
                <c:pt idx="9">
                  <c:v>28.06</c:v>
                </c:pt>
                <c:pt idx="10">
                  <c:v>29.31</c:v>
                </c:pt>
                <c:pt idx="11">
                  <c:v>30.56</c:v>
                </c:pt>
                <c:pt idx="12">
                  <c:v>19.97</c:v>
                </c:pt>
                <c:pt idx="13">
                  <c:v>36.44</c:v>
                </c:pt>
                <c:pt idx="14">
                  <c:v>31.44</c:v>
                </c:pt>
                <c:pt idx="15">
                  <c:v>21.96</c:v>
                </c:pt>
                <c:pt idx="16">
                  <c:v>29.66</c:v>
                </c:pt>
                <c:pt idx="17">
                  <c:v>37.119999999999997</c:v>
                </c:pt>
                <c:pt idx="18">
                  <c:v>70.58</c:v>
                </c:pt>
                <c:pt idx="19">
                  <c:v>29.43</c:v>
                </c:pt>
                <c:pt idx="20">
                  <c:v>26.4</c:v>
                </c:pt>
                <c:pt idx="21">
                  <c:v>35.380000000000003</c:v>
                </c:pt>
                <c:pt idx="22">
                  <c:v>34.270000000000003</c:v>
                </c:pt>
                <c:pt idx="23">
                  <c:v>26.56</c:v>
                </c:pt>
                <c:pt idx="24">
                  <c:v>34.44</c:v>
                </c:pt>
                <c:pt idx="25">
                  <c:v>33.380000000000003</c:v>
                </c:pt>
                <c:pt idx="26">
                  <c:v>43.16</c:v>
                </c:pt>
                <c:pt idx="27">
                  <c:v>28.9</c:v>
                </c:pt>
                <c:pt idx="28">
                  <c:v>40.31</c:v>
                </c:pt>
                <c:pt idx="29">
                  <c:v>29.05</c:v>
                </c:pt>
                <c:pt idx="30">
                  <c:v>39.97</c:v>
                </c:pt>
                <c:pt idx="31">
                  <c:v>21.07</c:v>
                </c:pt>
                <c:pt idx="32">
                  <c:v>32.200000000000003</c:v>
                </c:pt>
                <c:pt idx="33">
                  <c:v>38.57</c:v>
                </c:pt>
                <c:pt idx="34">
                  <c:v>28.97</c:v>
                </c:pt>
                <c:pt idx="35">
                  <c:v>93.3</c:v>
                </c:pt>
                <c:pt idx="36">
                  <c:v>35.21</c:v>
                </c:pt>
                <c:pt idx="37">
                  <c:v>38.630000000000003</c:v>
                </c:pt>
                <c:pt idx="38">
                  <c:v>20.36</c:v>
                </c:pt>
                <c:pt idx="39">
                  <c:v>18.75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99.94</c:v>
                </c:pt>
                <c:pt idx="2">
                  <c:v>96.72</c:v>
                </c:pt>
                <c:pt idx="3">
                  <c:v>93.5</c:v>
                </c:pt>
                <c:pt idx="4">
                  <c:v>88.39</c:v>
                </c:pt>
                <c:pt idx="5">
                  <c:v>83.27</c:v>
                </c:pt>
                <c:pt idx="6">
                  <c:v>77.23</c:v>
                </c:pt>
                <c:pt idx="7">
                  <c:v>71.19</c:v>
                </c:pt>
                <c:pt idx="8">
                  <c:v>75.12</c:v>
                </c:pt>
                <c:pt idx="9">
                  <c:v>79.040000000000006</c:v>
                </c:pt>
                <c:pt idx="10">
                  <c:v>80.8</c:v>
                </c:pt>
                <c:pt idx="11">
                  <c:v>82.56</c:v>
                </c:pt>
                <c:pt idx="12">
                  <c:v>134.97999999999999</c:v>
                </c:pt>
                <c:pt idx="13">
                  <c:v>146.28</c:v>
                </c:pt>
                <c:pt idx="14">
                  <c:v>123.21</c:v>
                </c:pt>
                <c:pt idx="15">
                  <c:v>138.16</c:v>
                </c:pt>
                <c:pt idx="16">
                  <c:v>172.42</c:v>
                </c:pt>
                <c:pt idx="17">
                  <c:v>170.23</c:v>
                </c:pt>
                <c:pt idx="18">
                  <c:v>172.74</c:v>
                </c:pt>
                <c:pt idx="19">
                  <c:v>122.47</c:v>
                </c:pt>
                <c:pt idx="20">
                  <c:v>143.72</c:v>
                </c:pt>
                <c:pt idx="21">
                  <c:v>157.96</c:v>
                </c:pt>
                <c:pt idx="22">
                  <c:v>138.63</c:v>
                </c:pt>
                <c:pt idx="23">
                  <c:v>133.63999999999999</c:v>
                </c:pt>
                <c:pt idx="24">
                  <c:v>168.37</c:v>
                </c:pt>
                <c:pt idx="25">
                  <c:v>173.5</c:v>
                </c:pt>
                <c:pt idx="26">
                  <c:v>158.58000000000001</c:v>
                </c:pt>
                <c:pt idx="27">
                  <c:v>123.9</c:v>
                </c:pt>
                <c:pt idx="28">
                  <c:v>205.06</c:v>
                </c:pt>
                <c:pt idx="29">
                  <c:v>180.28</c:v>
                </c:pt>
                <c:pt idx="30">
                  <c:v>197.43</c:v>
                </c:pt>
                <c:pt idx="31">
                  <c:v>147.32</c:v>
                </c:pt>
                <c:pt idx="32">
                  <c:v>179.06</c:v>
                </c:pt>
                <c:pt idx="33">
                  <c:v>195.56</c:v>
                </c:pt>
                <c:pt idx="34">
                  <c:v>196.31</c:v>
                </c:pt>
                <c:pt idx="35">
                  <c:v>166.17</c:v>
                </c:pt>
                <c:pt idx="36">
                  <c:v>202.17</c:v>
                </c:pt>
                <c:pt idx="37">
                  <c:v>217.37</c:v>
                </c:pt>
                <c:pt idx="38">
                  <c:v>218.87</c:v>
                </c:pt>
                <c:pt idx="39">
                  <c:v>180.67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218.5</c:v>
                </c:pt>
                <c:pt idx="1">
                  <c:v>227.5</c:v>
                </c:pt>
                <c:pt idx="2">
                  <c:v>231.4</c:v>
                </c:pt>
                <c:pt idx="3">
                  <c:v>235.3</c:v>
                </c:pt>
                <c:pt idx="4">
                  <c:v>221</c:v>
                </c:pt>
                <c:pt idx="5">
                  <c:v>206.7</c:v>
                </c:pt>
                <c:pt idx="6">
                  <c:v>206.1</c:v>
                </c:pt>
                <c:pt idx="7">
                  <c:v>205.5</c:v>
                </c:pt>
                <c:pt idx="8">
                  <c:v>204.6</c:v>
                </c:pt>
                <c:pt idx="9">
                  <c:v>203.6</c:v>
                </c:pt>
                <c:pt idx="10">
                  <c:v>203.3</c:v>
                </c:pt>
                <c:pt idx="11">
                  <c:v>203</c:v>
                </c:pt>
                <c:pt idx="12">
                  <c:v>225.5</c:v>
                </c:pt>
                <c:pt idx="13">
                  <c:v>248</c:v>
                </c:pt>
                <c:pt idx="14">
                  <c:v>259.10000000000002</c:v>
                </c:pt>
                <c:pt idx="15">
                  <c:v>269.7</c:v>
                </c:pt>
                <c:pt idx="16">
                  <c:v>256</c:v>
                </c:pt>
                <c:pt idx="17">
                  <c:v>274.5</c:v>
                </c:pt>
                <c:pt idx="18">
                  <c:v>321.2</c:v>
                </c:pt>
                <c:pt idx="19">
                  <c:v>268.5</c:v>
                </c:pt>
                <c:pt idx="20">
                  <c:v>267.10000000000002</c:v>
                </c:pt>
                <c:pt idx="21">
                  <c:v>309.39999999999998</c:v>
                </c:pt>
                <c:pt idx="22">
                  <c:v>336.4</c:v>
                </c:pt>
                <c:pt idx="23">
                  <c:v>326.7</c:v>
                </c:pt>
                <c:pt idx="24">
                  <c:v>332.6</c:v>
                </c:pt>
                <c:pt idx="25">
                  <c:v>362.4</c:v>
                </c:pt>
                <c:pt idx="26">
                  <c:v>385.7</c:v>
                </c:pt>
                <c:pt idx="27">
                  <c:v>371.3</c:v>
                </c:pt>
                <c:pt idx="28">
                  <c:v>401.5</c:v>
                </c:pt>
                <c:pt idx="29">
                  <c:v>416.1</c:v>
                </c:pt>
                <c:pt idx="30">
                  <c:v>456.4</c:v>
                </c:pt>
                <c:pt idx="31">
                  <c:v>467.9</c:v>
                </c:pt>
                <c:pt idx="32">
                  <c:v>488</c:v>
                </c:pt>
                <c:pt idx="33">
                  <c:v>517.20000000000005</c:v>
                </c:pt>
                <c:pt idx="34">
                  <c:v>508.9</c:v>
                </c:pt>
                <c:pt idx="35">
                  <c:v>504</c:v>
                </c:pt>
                <c:pt idx="36">
                  <c:v>508.3</c:v>
                </c:pt>
                <c:pt idx="37">
                  <c:v>520.70000000000005</c:v>
                </c:pt>
                <c:pt idx="38">
                  <c:v>528.5</c:v>
                </c:pt>
                <c:pt idx="39">
                  <c:v>538.9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Sheet1!$A$2:$A$41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Sheet1!$C$2:$C$41</c:f>
              <c:numCache>
                <c:formatCode>0.0</c:formatCode>
                <c:ptCount val="40"/>
                <c:pt idx="0">
                  <c:v>289.5</c:v>
                </c:pt>
                <c:pt idx="1">
                  <c:v>293.10000000000002</c:v>
                </c:pt>
                <c:pt idx="2">
                  <c:v>272.60000000000002</c:v>
                </c:pt>
                <c:pt idx="3">
                  <c:v>252.2</c:v>
                </c:pt>
                <c:pt idx="4">
                  <c:v>206.9</c:v>
                </c:pt>
                <c:pt idx="5">
                  <c:v>161.69999999999999</c:v>
                </c:pt>
                <c:pt idx="6">
                  <c:v>149.80000000000001</c:v>
                </c:pt>
                <c:pt idx="7">
                  <c:v>137.80000000000001</c:v>
                </c:pt>
                <c:pt idx="8">
                  <c:v>126.8</c:v>
                </c:pt>
                <c:pt idx="9">
                  <c:v>115.7</c:v>
                </c:pt>
                <c:pt idx="10">
                  <c:v>126</c:v>
                </c:pt>
                <c:pt idx="11">
                  <c:v>136.19999999999999</c:v>
                </c:pt>
                <c:pt idx="12">
                  <c:v>119.4</c:v>
                </c:pt>
                <c:pt idx="13">
                  <c:v>125.5</c:v>
                </c:pt>
                <c:pt idx="14">
                  <c:v>123</c:v>
                </c:pt>
                <c:pt idx="15">
                  <c:v>111.3</c:v>
                </c:pt>
                <c:pt idx="16">
                  <c:v>101.8</c:v>
                </c:pt>
                <c:pt idx="17">
                  <c:v>104.8</c:v>
                </c:pt>
                <c:pt idx="18">
                  <c:v>118.7</c:v>
                </c:pt>
                <c:pt idx="19">
                  <c:v>95.8</c:v>
                </c:pt>
                <c:pt idx="20">
                  <c:v>87.3</c:v>
                </c:pt>
                <c:pt idx="21">
                  <c:v>94.9</c:v>
                </c:pt>
                <c:pt idx="22">
                  <c:v>106.2</c:v>
                </c:pt>
                <c:pt idx="23">
                  <c:v>91.7</c:v>
                </c:pt>
                <c:pt idx="24">
                  <c:v>97.1</c:v>
                </c:pt>
                <c:pt idx="25">
                  <c:v>98.2</c:v>
                </c:pt>
                <c:pt idx="26">
                  <c:v>102.5</c:v>
                </c:pt>
                <c:pt idx="27">
                  <c:v>99.9</c:v>
                </c:pt>
                <c:pt idx="28">
                  <c:v>102.7</c:v>
                </c:pt>
                <c:pt idx="29">
                  <c:v>93.3</c:v>
                </c:pt>
                <c:pt idx="30">
                  <c:v>92.8</c:v>
                </c:pt>
                <c:pt idx="31">
                  <c:v>91.1</c:v>
                </c:pt>
                <c:pt idx="32">
                  <c:v>82.9</c:v>
                </c:pt>
                <c:pt idx="33">
                  <c:v>91.2</c:v>
                </c:pt>
                <c:pt idx="34">
                  <c:v>88.2</c:v>
                </c:pt>
                <c:pt idx="35">
                  <c:v>140</c:v>
                </c:pt>
                <c:pt idx="36">
                  <c:v>138.5</c:v>
                </c:pt>
                <c:pt idx="37">
                  <c:v>154.5</c:v>
                </c:pt>
                <c:pt idx="38" formatCode="General">
                  <c:v>156.4</c:v>
                </c:pt>
                <c:pt idx="39" formatCode="General">
                  <c:v>148.5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1765608274844237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514.15</c:v>
                </c:pt>
                <c:pt idx="2">
                  <c:v>602.80999999999995</c:v>
                </c:pt>
                <c:pt idx="3">
                  <c:v>326.10000000000002</c:v>
                </c:pt>
                <c:pt idx="4">
                  <c:v>499.47</c:v>
                </c:pt>
                <c:pt idx="5">
                  <c:v>430.46</c:v>
                </c:pt>
                <c:pt idx="6">
                  <c:v>498.27</c:v>
                </c:pt>
                <c:pt idx="7">
                  <c:v>440.38</c:v>
                </c:pt>
                <c:pt idx="8">
                  <c:v>583.04999999999995</c:v>
                </c:pt>
                <c:pt idx="9">
                  <c:v>478.47</c:v>
                </c:pt>
                <c:pt idx="10">
                  <c:v>370.05</c:v>
                </c:pt>
                <c:pt idx="11">
                  <c:v>356.77</c:v>
                </c:pt>
                <c:pt idx="12">
                  <c:v>582.4</c:v>
                </c:pt>
                <c:pt idx="13">
                  <c:v>699.53</c:v>
                </c:pt>
                <c:pt idx="14">
                  <c:v>436.96</c:v>
                </c:pt>
                <c:pt idx="15">
                  <c:v>390.25</c:v>
                </c:pt>
                <c:pt idx="16">
                  <c:v>584.09</c:v>
                </c:pt>
                <c:pt idx="17">
                  <c:v>626.38</c:v>
                </c:pt>
                <c:pt idx="18">
                  <c:v>642.16999999999996</c:v>
                </c:pt>
                <c:pt idx="19">
                  <c:v>439.9</c:v>
                </c:pt>
                <c:pt idx="20">
                  <c:v>557.6</c:v>
                </c:pt>
                <c:pt idx="21">
                  <c:v>772.49</c:v>
                </c:pt>
                <c:pt idx="22">
                  <c:v>657.18</c:v>
                </c:pt>
                <c:pt idx="23">
                  <c:v>545.76</c:v>
                </c:pt>
                <c:pt idx="24">
                  <c:v>712.94</c:v>
                </c:pt>
                <c:pt idx="25">
                  <c:v>751.66</c:v>
                </c:pt>
                <c:pt idx="26">
                  <c:v>577.14</c:v>
                </c:pt>
                <c:pt idx="27">
                  <c:v>635.29999999999995</c:v>
                </c:pt>
                <c:pt idx="28">
                  <c:v>696.53</c:v>
                </c:pt>
                <c:pt idx="29">
                  <c:v>616.92999999999995</c:v>
                </c:pt>
                <c:pt idx="30">
                  <c:v>659.49</c:v>
                </c:pt>
                <c:pt idx="31">
                  <c:v>629.45000000000005</c:v>
                </c:pt>
                <c:pt idx="32">
                  <c:v>756.23</c:v>
                </c:pt>
                <c:pt idx="33">
                  <c:v>525.79</c:v>
                </c:pt>
                <c:pt idx="34">
                  <c:v>517.84</c:v>
                </c:pt>
                <c:pt idx="35">
                  <c:v>488.94</c:v>
                </c:pt>
                <c:pt idx="36">
                  <c:v>741.85</c:v>
                </c:pt>
                <c:pt idx="37">
                  <c:v>582.09</c:v>
                </c:pt>
                <c:pt idx="38">
                  <c:v>511.97</c:v>
                </c:pt>
                <c:pt idx="39">
                  <c:v>455.39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951.7</c:v>
                </c:pt>
                <c:pt idx="1">
                  <c:v>991.4</c:v>
                </c:pt>
                <c:pt idx="2">
                  <c:v>1124.8</c:v>
                </c:pt>
                <c:pt idx="3">
                  <c:v>1040.2</c:v>
                </c:pt>
                <c:pt idx="4">
                  <c:v>1014.4</c:v>
                </c:pt>
                <c:pt idx="5">
                  <c:v>1003.4</c:v>
                </c:pt>
                <c:pt idx="6">
                  <c:v>1036.7</c:v>
                </c:pt>
                <c:pt idx="7">
                  <c:v>1080.9000000000001</c:v>
                </c:pt>
                <c:pt idx="8">
                  <c:v>1171</c:v>
                </c:pt>
                <c:pt idx="9">
                  <c:v>1193.8</c:v>
                </c:pt>
                <c:pt idx="10">
                  <c:v>1073</c:v>
                </c:pt>
                <c:pt idx="11">
                  <c:v>1052.5999999999999</c:v>
                </c:pt>
                <c:pt idx="12">
                  <c:v>1118.8</c:v>
                </c:pt>
                <c:pt idx="13">
                  <c:v>1357.3</c:v>
                </c:pt>
                <c:pt idx="14">
                  <c:v>1322.8</c:v>
                </c:pt>
                <c:pt idx="15">
                  <c:v>1278.7</c:v>
                </c:pt>
                <c:pt idx="16">
                  <c:v>1341.9</c:v>
                </c:pt>
                <c:pt idx="17">
                  <c:v>1463.3</c:v>
                </c:pt>
                <c:pt idx="18">
                  <c:v>1605.5</c:v>
                </c:pt>
                <c:pt idx="19">
                  <c:v>1546.8</c:v>
                </c:pt>
                <c:pt idx="20">
                  <c:v>1481.2</c:v>
                </c:pt>
                <c:pt idx="21">
                  <c:v>1503.5</c:v>
                </c:pt>
                <c:pt idx="22">
                  <c:v>1532.6</c:v>
                </c:pt>
                <c:pt idx="23">
                  <c:v>1491.1</c:v>
                </c:pt>
                <c:pt idx="24">
                  <c:v>1460.9</c:v>
                </c:pt>
                <c:pt idx="25">
                  <c:v>1539.4</c:v>
                </c:pt>
                <c:pt idx="26">
                  <c:v>1514.5</c:v>
                </c:pt>
                <c:pt idx="27">
                  <c:v>1588.3</c:v>
                </c:pt>
                <c:pt idx="28">
                  <c:v>1646.5</c:v>
                </c:pt>
                <c:pt idx="29">
                  <c:v>1653.3</c:v>
                </c:pt>
                <c:pt idx="30">
                  <c:v>1607.8</c:v>
                </c:pt>
                <c:pt idx="31">
                  <c:v>1714.6</c:v>
                </c:pt>
                <c:pt idx="32">
                  <c:v>1805.9</c:v>
                </c:pt>
                <c:pt idx="33">
                  <c:v>1697.2</c:v>
                </c:pt>
                <c:pt idx="34">
                  <c:v>1628.7</c:v>
                </c:pt>
                <c:pt idx="35">
                  <c:v>1613.2</c:v>
                </c:pt>
                <c:pt idx="36">
                  <c:v>1691.6</c:v>
                </c:pt>
                <c:pt idx="37">
                  <c:v>1679.1</c:v>
                </c:pt>
                <c:pt idx="38">
                  <c:v>1588.6</c:v>
                </c:pt>
                <c:pt idx="39">
                  <c:v>1527.6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100</c:v>
                </c:pt>
                <c:pt idx="1">
                  <c:v>84.399969999999996</c:v>
                </c:pt>
                <c:pt idx="2">
                  <c:v>86.509979999999999</c:v>
                </c:pt>
                <c:pt idx="3">
                  <c:v>93.171229999999994</c:v>
                </c:pt>
                <c:pt idx="4">
                  <c:v>101.55670000000001</c:v>
                </c:pt>
                <c:pt idx="5">
                  <c:v>105.11109999999999</c:v>
                </c:pt>
                <c:pt idx="6">
                  <c:v>111.4178</c:v>
                </c:pt>
                <c:pt idx="7">
                  <c:v>113.7576</c:v>
                </c:pt>
                <c:pt idx="8">
                  <c:v>113.1888</c:v>
                </c:pt>
                <c:pt idx="9">
                  <c:v>118.1691</c:v>
                </c:pt>
                <c:pt idx="10">
                  <c:v>123.2503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B4-4A22-919B-025746D3DA3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Switzerland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100</c:v>
                </c:pt>
                <c:pt idx="1">
                  <c:v>89.399950000000004</c:v>
                </c:pt>
                <c:pt idx="2">
                  <c:v>93.06541</c:v>
                </c:pt>
                <c:pt idx="3">
                  <c:v>97.811679999999996</c:v>
                </c:pt>
                <c:pt idx="4">
                  <c:v>101.6264</c:v>
                </c:pt>
                <c:pt idx="5">
                  <c:v>103.0491</c:v>
                </c:pt>
                <c:pt idx="6">
                  <c:v>106.4498</c:v>
                </c:pt>
                <c:pt idx="7">
                  <c:v>108.36579999999999</c:v>
                </c:pt>
                <c:pt idx="8">
                  <c:v>111.075</c:v>
                </c:pt>
                <c:pt idx="9">
                  <c:v>113.0744</c:v>
                </c:pt>
                <c:pt idx="10">
                  <c:v>115.9012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B4-4A22-919B-025746D3DA3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Taul1!$D$2:$D$12</c:f>
              <c:numCache>
                <c:formatCode>General</c:formatCode>
                <c:ptCount val="11"/>
                <c:pt idx="0">
                  <c:v>100</c:v>
                </c:pt>
                <c:pt idx="1">
                  <c:v>84.80001</c:v>
                </c:pt>
                <c:pt idx="2">
                  <c:v>87.683199999999999</c:v>
                </c:pt>
                <c:pt idx="3">
                  <c:v>93.996420000000001</c:v>
                </c:pt>
                <c:pt idx="4">
                  <c:v>96.816270000000003</c:v>
                </c:pt>
                <c:pt idx="5">
                  <c:v>97.590829999999997</c:v>
                </c:pt>
                <c:pt idx="6">
                  <c:v>101.7872</c:v>
                </c:pt>
                <c:pt idx="7">
                  <c:v>107.89449999999999</c:v>
                </c:pt>
                <c:pt idx="8">
                  <c:v>109.1891</c:v>
                </c:pt>
                <c:pt idx="9">
                  <c:v>110.4995</c:v>
                </c:pt>
                <c:pt idx="10">
                  <c:v>112.378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B4-4A22-919B-025746D3DA3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Netherlands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Taul1!$E$2:$E$12</c:f>
              <c:numCache>
                <c:formatCode>General</c:formatCode>
                <c:ptCount val="11"/>
                <c:pt idx="0">
                  <c:v>100</c:v>
                </c:pt>
                <c:pt idx="1">
                  <c:v>89.500060000000005</c:v>
                </c:pt>
                <c:pt idx="2">
                  <c:v>86.815049999999999</c:v>
                </c:pt>
                <c:pt idx="3">
                  <c:v>97.927369999999996</c:v>
                </c:pt>
                <c:pt idx="4">
                  <c:v>94.108189999999993</c:v>
                </c:pt>
                <c:pt idx="5">
                  <c:v>91.849620000000002</c:v>
                </c:pt>
                <c:pt idx="6">
                  <c:v>94.421409999999995</c:v>
                </c:pt>
                <c:pt idx="7">
                  <c:v>101.503</c:v>
                </c:pt>
                <c:pt idx="8">
                  <c:v>103.6345</c:v>
                </c:pt>
                <c:pt idx="9">
                  <c:v>108.0908</c:v>
                </c:pt>
                <c:pt idx="10">
                  <c:v>110.577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B4-4A22-919B-025746D3DA3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Taul1!$F$2:$F$12</c:f>
              <c:numCache>
                <c:formatCode>General</c:formatCode>
                <c:ptCount val="11"/>
                <c:pt idx="0">
                  <c:v>100</c:v>
                </c:pt>
                <c:pt idx="1">
                  <c:v>84.499979999999994</c:v>
                </c:pt>
                <c:pt idx="2">
                  <c:v>89.739000000000004</c:v>
                </c:pt>
                <c:pt idx="3">
                  <c:v>96.289959999999994</c:v>
                </c:pt>
                <c:pt idx="4">
                  <c:v>94.653040000000004</c:v>
                </c:pt>
                <c:pt idx="5">
                  <c:v>93.895790000000005</c:v>
                </c:pt>
                <c:pt idx="6">
                  <c:v>98.027199999999993</c:v>
                </c:pt>
                <c:pt idx="7">
                  <c:v>98.909469999999999</c:v>
                </c:pt>
                <c:pt idx="8">
                  <c:v>99.997489999999999</c:v>
                </c:pt>
                <c:pt idx="9">
                  <c:v>102.4974</c:v>
                </c:pt>
                <c:pt idx="10">
                  <c:v>105.6748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B4-4A22-919B-025746D3DA3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Finland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Taul1!$G$2:$G$12</c:f>
              <c:numCache>
                <c:formatCode>General</c:formatCode>
                <c:ptCount val="11"/>
                <c:pt idx="0">
                  <c:v>100</c:v>
                </c:pt>
                <c:pt idx="1">
                  <c:v>84.399979999999999</c:v>
                </c:pt>
                <c:pt idx="2">
                  <c:v>79.082800000000006</c:v>
                </c:pt>
                <c:pt idx="3">
                  <c:v>81.534400000000005</c:v>
                </c:pt>
                <c:pt idx="4">
                  <c:v>79.006789999999995</c:v>
                </c:pt>
                <c:pt idx="5">
                  <c:v>73.2393</c:v>
                </c:pt>
                <c:pt idx="6">
                  <c:v>71.921000000000006</c:v>
                </c:pt>
                <c:pt idx="7">
                  <c:v>74.006699999999995</c:v>
                </c:pt>
                <c:pt idx="8">
                  <c:v>77.411010000000005</c:v>
                </c:pt>
                <c:pt idx="9">
                  <c:v>82.520120000000006</c:v>
                </c:pt>
                <c:pt idx="10">
                  <c:v>84.583169999999996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B4-4A22-919B-025746D3D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(30.9.)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326300</c:v>
                </c:pt>
                <c:pt idx="1">
                  <c:v>299000</c:v>
                </c:pt>
                <c:pt idx="2">
                  <c:v>283900</c:v>
                </c:pt>
                <c:pt idx="3">
                  <c:v>289800</c:v>
                </c:pt>
                <c:pt idx="4">
                  <c:v>296300</c:v>
                </c:pt>
                <c:pt idx="5">
                  <c:v>290100</c:v>
                </c:pt>
                <c:pt idx="6">
                  <c:v>287400</c:v>
                </c:pt>
                <c:pt idx="7">
                  <c:v>288900</c:v>
                </c:pt>
                <c:pt idx="8">
                  <c:v>290100</c:v>
                </c:pt>
                <c:pt idx="9">
                  <c:v>298031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(30.9.)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297345</c:v>
                </c:pt>
                <c:pt idx="1">
                  <c:v>284683</c:v>
                </c:pt>
                <c:pt idx="2">
                  <c:v>304473</c:v>
                </c:pt>
                <c:pt idx="3">
                  <c:v>327105</c:v>
                </c:pt>
                <c:pt idx="4">
                  <c:v>302967</c:v>
                </c:pt>
                <c:pt idx="5">
                  <c:v>287327</c:v>
                </c:pt>
                <c:pt idx="6">
                  <c:v>273143</c:v>
                </c:pt>
                <c:pt idx="7">
                  <c:v>255441</c:v>
                </c:pt>
                <c:pt idx="8">
                  <c:v>284943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12027.18</c:v>
                </c:pt>
                <c:pt idx="2">
                  <c:v>11281.26</c:v>
                </c:pt>
                <c:pt idx="3">
                  <c:v>11825.98</c:v>
                </c:pt>
                <c:pt idx="4">
                  <c:v>9807.8700000000008</c:v>
                </c:pt>
                <c:pt idx="5">
                  <c:v>6628.9</c:v>
                </c:pt>
                <c:pt idx="6">
                  <c:v>6813.58</c:v>
                </c:pt>
                <c:pt idx="7">
                  <c:v>7068.67</c:v>
                </c:pt>
                <c:pt idx="8">
                  <c:v>8223.86</c:v>
                </c:pt>
                <c:pt idx="9">
                  <c:v>7521.46</c:v>
                </c:pt>
                <c:pt idx="10">
                  <c:v>7748.01</c:v>
                </c:pt>
                <c:pt idx="11">
                  <c:v>7639.16</c:v>
                </c:pt>
                <c:pt idx="12">
                  <c:v>9950.0499999999993</c:v>
                </c:pt>
                <c:pt idx="13">
                  <c:v>9218.89</c:v>
                </c:pt>
                <c:pt idx="14">
                  <c:v>9593.84</c:v>
                </c:pt>
                <c:pt idx="15">
                  <c:v>8424.59</c:v>
                </c:pt>
                <c:pt idx="16">
                  <c:v>10303.049999999999</c:v>
                </c:pt>
                <c:pt idx="17">
                  <c:v>9019.84</c:v>
                </c:pt>
                <c:pt idx="18">
                  <c:v>9413.56</c:v>
                </c:pt>
                <c:pt idx="19">
                  <c:v>8256.7000000000007</c:v>
                </c:pt>
                <c:pt idx="20">
                  <c:v>9642.1</c:v>
                </c:pt>
                <c:pt idx="21">
                  <c:v>7805.97</c:v>
                </c:pt>
                <c:pt idx="22">
                  <c:v>8204.35</c:v>
                </c:pt>
                <c:pt idx="23">
                  <c:v>7478.58</c:v>
                </c:pt>
                <c:pt idx="24">
                  <c:v>8355.76</c:v>
                </c:pt>
                <c:pt idx="25">
                  <c:v>8443.73</c:v>
                </c:pt>
                <c:pt idx="26">
                  <c:v>8544.2800000000007</c:v>
                </c:pt>
                <c:pt idx="27">
                  <c:v>9794.7000000000007</c:v>
                </c:pt>
                <c:pt idx="28">
                  <c:v>8837.23</c:v>
                </c:pt>
                <c:pt idx="29">
                  <c:v>7612.95</c:v>
                </c:pt>
                <c:pt idx="30">
                  <c:v>9548.27</c:v>
                </c:pt>
                <c:pt idx="31">
                  <c:v>7924.86</c:v>
                </c:pt>
                <c:pt idx="32">
                  <c:v>9049.16</c:v>
                </c:pt>
                <c:pt idx="33">
                  <c:v>7640.51</c:v>
                </c:pt>
                <c:pt idx="34">
                  <c:v>7312.6</c:v>
                </c:pt>
                <c:pt idx="35">
                  <c:v>7325.97</c:v>
                </c:pt>
                <c:pt idx="36">
                  <c:v>9033.09</c:v>
                </c:pt>
                <c:pt idx="37">
                  <c:v>8699.49</c:v>
                </c:pt>
                <c:pt idx="38">
                  <c:v>10655.25</c:v>
                </c:pt>
                <c:pt idx="39">
                  <c:v>8322.7199999999993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9886.3700000000008</c:v>
                </c:pt>
                <c:pt idx="2">
                  <c:v>8880.52</c:v>
                </c:pt>
                <c:pt idx="3">
                  <c:v>9846.15</c:v>
                </c:pt>
                <c:pt idx="4">
                  <c:v>7845.71</c:v>
                </c:pt>
                <c:pt idx="5">
                  <c:v>5197.7299999999996</c:v>
                </c:pt>
                <c:pt idx="6">
                  <c:v>5173.91</c:v>
                </c:pt>
                <c:pt idx="7">
                  <c:v>5553.63</c:v>
                </c:pt>
                <c:pt idx="8">
                  <c:v>6359.73</c:v>
                </c:pt>
                <c:pt idx="9">
                  <c:v>5629.04</c:v>
                </c:pt>
                <c:pt idx="10">
                  <c:v>6095.82</c:v>
                </c:pt>
                <c:pt idx="11">
                  <c:v>5969.37</c:v>
                </c:pt>
                <c:pt idx="12">
                  <c:v>7436.31</c:v>
                </c:pt>
                <c:pt idx="13">
                  <c:v>6529.62</c:v>
                </c:pt>
                <c:pt idx="14">
                  <c:v>7500.53</c:v>
                </c:pt>
                <c:pt idx="15">
                  <c:v>6406.89</c:v>
                </c:pt>
                <c:pt idx="16">
                  <c:v>7842.05</c:v>
                </c:pt>
                <c:pt idx="17">
                  <c:v>6762.42</c:v>
                </c:pt>
                <c:pt idx="18">
                  <c:v>7288.76</c:v>
                </c:pt>
                <c:pt idx="19">
                  <c:v>6644.42</c:v>
                </c:pt>
                <c:pt idx="20">
                  <c:v>7734.2</c:v>
                </c:pt>
                <c:pt idx="21">
                  <c:v>5811.94</c:v>
                </c:pt>
                <c:pt idx="22">
                  <c:v>6171.54</c:v>
                </c:pt>
                <c:pt idx="23">
                  <c:v>5841.49</c:v>
                </c:pt>
                <c:pt idx="24">
                  <c:v>6513.03</c:v>
                </c:pt>
                <c:pt idx="25">
                  <c:v>6189.77</c:v>
                </c:pt>
                <c:pt idx="26">
                  <c:v>6310.49</c:v>
                </c:pt>
                <c:pt idx="27">
                  <c:v>7204.55</c:v>
                </c:pt>
                <c:pt idx="28">
                  <c:v>6667.85</c:v>
                </c:pt>
                <c:pt idx="29">
                  <c:v>5419.79</c:v>
                </c:pt>
                <c:pt idx="30">
                  <c:v>7023.67</c:v>
                </c:pt>
                <c:pt idx="31">
                  <c:v>6084</c:v>
                </c:pt>
                <c:pt idx="32">
                  <c:v>6494.18</c:v>
                </c:pt>
                <c:pt idx="33">
                  <c:v>5394.55</c:v>
                </c:pt>
                <c:pt idx="34">
                  <c:v>5198.09</c:v>
                </c:pt>
                <c:pt idx="35">
                  <c:v>5293.51</c:v>
                </c:pt>
                <c:pt idx="36">
                  <c:v>6392.47</c:v>
                </c:pt>
                <c:pt idx="37">
                  <c:v>6467.64</c:v>
                </c:pt>
                <c:pt idx="38">
                  <c:v>8280.3799999999992</c:v>
                </c:pt>
                <c:pt idx="39">
                  <c:v>5982.82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2137.7600000000002</c:v>
                </c:pt>
                <c:pt idx="2">
                  <c:v>2423.86</c:v>
                </c:pt>
                <c:pt idx="3">
                  <c:v>1965.32</c:v>
                </c:pt>
                <c:pt idx="4">
                  <c:v>1969.42</c:v>
                </c:pt>
                <c:pt idx="5">
                  <c:v>1426.41</c:v>
                </c:pt>
                <c:pt idx="6">
                  <c:v>1649.27</c:v>
                </c:pt>
                <c:pt idx="7">
                  <c:v>1511.67</c:v>
                </c:pt>
                <c:pt idx="8">
                  <c:v>1877.92</c:v>
                </c:pt>
                <c:pt idx="9">
                  <c:v>1907.46</c:v>
                </c:pt>
                <c:pt idx="10">
                  <c:v>1660.47</c:v>
                </c:pt>
                <c:pt idx="11">
                  <c:v>1647.89</c:v>
                </c:pt>
                <c:pt idx="12">
                  <c:v>2474.15</c:v>
                </c:pt>
                <c:pt idx="13">
                  <c:v>2624.45</c:v>
                </c:pt>
                <c:pt idx="14">
                  <c:v>2069.04</c:v>
                </c:pt>
                <c:pt idx="15">
                  <c:v>1965.21</c:v>
                </c:pt>
                <c:pt idx="16">
                  <c:v>2427.35</c:v>
                </c:pt>
                <c:pt idx="17">
                  <c:v>2161.52</c:v>
                </c:pt>
                <c:pt idx="18">
                  <c:v>2093.5100000000002</c:v>
                </c:pt>
                <c:pt idx="19">
                  <c:v>1587.26</c:v>
                </c:pt>
                <c:pt idx="20">
                  <c:v>1886.87</c:v>
                </c:pt>
                <c:pt idx="21">
                  <c:v>1929.15</c:v>
                </c:pt>
                <c:pt idx="22">
                  <c:v>1978.22</c:v>
                </c:pt>
                <c:pt idx="23">
                  <c:v>1586.82</c:v>
                </c:pt>
                <c:pt idx="24">
                  <c:v>1798.04</c:v>
                </c:pt>
                <c:pt idx="25">
                  <c:v>2191.4</c:v>
                </c:pt>
                <c:pt idx="26">
                  <c:v>2167.58</c:v>
                </c:pt>
                <c:pt idx="27">
                  <c:v>2546.9</c:v>
                </c:pt>
                <c:pt idx="28">
                  <c:v>2075.5700000000002</c:v>
                </c:pt>
                <c:pt idx="29">
                  <c:v>2088.5</c:v>
                </c:pt>
                <c:pt idx="30">
                  <c:v>2431.4299999999998</c:v>
                </c:pt>
                <c:pt idx="31">
                  <c:v>1767.88</c:v>
                </c:pt>
                <c:pt idx="32">
                  <c:v>2480.59</c:v>
                </c:pt>
                <c:pt idx="33">
                  <c:v>2127.85</c:v>
                </c:pt>
                <c:pt idx="34">
                  <c:v>1995.28</c:v>
                </c:pt>
                <c:pt idx="35">
                  <c:v>1927.63</c:v>
                </c:pt>
                <c:pt idx="36">
                  <c:v>2531.64</c:v>
                </c:pt>
                <c:pt idx="37">
                  <c:v>2086.1999999999998</c:v>
                </c:pt>
                <c:pt idx="38">
                  <c:v>2226.92</c:v>
                </c:pt>
                <c:pt idx="39">
                  <c:v>2232.37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Sheet1!$A$2:$A$41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3649.6</c:v>
                </c:pt>
                <c:pt idx="1">
                  <c:v>3673.3</c:v>
                </c:pt>
                <c:pt idx="2">
                  <c:v>3925.6</c:v>
                </c:pt>
                <c:pt idx="3">
                  <c:v>3818.4</c:v>
                </c:pt>
                <c:pt idx="4">
                  <c:v>3600.9</c:v>
                </c:pt>
                <c:pt idx="5">
                  <c:v>3153.7</c:v>
                </c:pt>
                <c:pt idx="6">
                  <c:v>3024.3</c:v>
                </c:pt>
                <c:pt idx="7">
                  <c:v>3052.4</c:v>
                </c:pt>
                <c:pt idx="8">
                  <c:v>3146.9</c:v>
                </c:pt>
                <c:pt idx="9">
                  <c:v>3247.2</c:v>
                </c:pt>
                <c:pt idx="10">
                  <c:v>3023.9</c:v>
                </c:pt>
                <c:pt idx="11">
                  <c:v>2999.5</c:v>
                </c:pt>
                <c:pt idx="12">
                  <c:v>3389.7</c:v>
                </c:pt>
                <c:pt idx="13">
                  <c:v>4041.7</c:v>
                </c:pt>
                <c:pt idx="14">
                  <c:v>4124.3999999999996</c:v>
                </c:pt>
                <c:pt idx="15">
                  <c:v>4152.8999999999996</c:v>
                </c:pt>
                <c:pt idx="16">
                  <c:v>4107</c:v>
                </c:pt>
                <c:pt idx="17">
                  <c:v>4053.3</c:v>
                </c:pt>
                <c:pt idx="18">
                  <c:v>4479.3999999999996</c:v>
                </c:pt>
                <c:pt idx="19">
                  <c:v>3873.7</c:v>
                </c:pt>
                <c:pt idx="20">
                  <c:v>3879.8</c:v>
                </c:pt>
                <c:pt idx="21">
                  <c:v>3711.3</c:v>
                </c:pt>
                <c:pt idx="22">
                  <c:v>3795.1</c:v>
                </c:pt>
                <c:pt idx="23">
                  <c:v>3709.1</c:v>
                </c:pt>
                <c:pt idx="24">
                  <c:v>3481.1</c:v>
                </c:pt>
                <c:pt idx="25">
                  <c:v>3890.6</c:v>
                </c:pt>
                <c:pt idx="26">
                  <c:v>4012.6</c:v>
                </c:pt>
                <c:pt idx="27">
                  <c:v>4568.5</c:v>
                </c:pt>
                <c:pt idx="28">
                  <c:v>4691.2</c:v>
                </c:pt>
                <c:pt idx="29">
                  <c:v>4985.2</c:v>
                </c:pt>
                <c:pt idx="30">
                  <c:v>4991.7</c:v>
                </c:pt>
                <c:pt idx="31">
                  <c:v>4838.3999999999996</c:v>
                </c:pt>
                <c:pt idx="32">
                  <c:v>5215.8999999999996</c:v>
                </c:pt>
                <c:pt idx="33">
                  <c:v>5172.6000000000004</c:v>
                </c:pt>
                <c:pt idx="34">
                  <c:v>4994.7</c:v>
                </c:pt>
                <c:pt idx="35">
                  <c:v>4826.5</c:v>
                </c:pt>
                <c:pt idx="36">
                  <c:v>4871</c:v>
                </c:pt>
                <c:pt idx="37">
                  <c:v>4873.2</c:v>
                </c:pt>
                <c:pt idx="38">
                  <c:v>4985.2</c:v>
                </c:pt>
                <c:pt idx="39">
                  <c:v>4976.6000000000004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19238</c:v>
                </c:pt>
                <c:pt idx="1">
                  <c:v>19261</c:v>
                </c:pt>
                <c:pt idx="2">
                  <c:v>18859</c:v>
                </c:pt>
                <c:pt idx="3">
                  <c:v>20214</c:v>
                </c:pt>
                <c:pt idx="4">
                  <c:v>18863</c:v>
                </c:pt>
                <c:pt idx="5">
                  <c:v>14895</c:v>
                </c:pt>
                <c:pt idx="6">
                  <c:v>13615</c:v>
                </c:pt>
                <c:pt idx="7">
                  <c:v>13229</c:v>
                </c:pt>
                <c:pt idx="8">
                  <c:v>12404</c:v>
                </c:pt>
                <c:pt idx="9">
                  <c:v>11600</c:v>
                </c:pt>
                <c:pt idx="10">
                  <c:v>11660</c:v>
                </c:pt>
                <c:pt idx="11">
                  <c:v>11529</c:v>
                </c:pt>
                <c:pt idx="12">
                  <c:v>11532</c:v>
                </c:pt>
                <c:pt idx="13">
                  <c:v>10418</c:v>
                </c:pt>
                <c:pt idx="14">
                  <c:v>11032</c:v>
                </c:pt>
                <c:pt idx="15">
                  <c:v>11425</c:v>
                </c:pt>
                <c:pt idx="16">
                  <c:v>12309</c:v>
                </c:pt>
                <c:pt idx="17">
                  <c:v>11570</c:v>
                </c:pt>
                <c:pt idx="18">
                  <c:v>11870</c:v>
                </c:pt>
                <c:pt idx="19">
                  <c:v>11260</c:v>
                </c:pt>
                <c:pt idx="20">
                  <c:v>11864</c:v>
                </c:pt>
                <c:pt idx="21">
                  <c:v>10890</c:v>
                </c:pt>
                <c:pt idx="22">
                  <c:v>10997</c:v>
                </c:pt>
                <c:pt idx="23">
                  <c:v>10673</c:v>
                </c:pt>
                <c:pt idx="24">
                  <c:v>10546</c:v>
                </c:pt>
                <c:pt idx="25">
                  <c:v>10318</c:v>
                </c:pt>
                <c:pt idx="26">
                  <c:v>10387</c:v>
                </c:pt>
                <c:pt idx="27">
                  <c:v>11541</c:v>
                </c:pt>
                <c:pt idx="28">
                  <c:v>11647</c:v>
                </c:pt>
                <c:pt idx="29">
                  <c:v>11240</c:v>
                </c:pt>
                <c:pt idx="30">
                  <c:v>12303</c:v>
                </c:pt>
                <c:pt idx="31">
                  <c:v>13140</c:v>
                </c:pt>
                <c:pt idx="32">
                  <c:v>14033</c:v>
                </c:pt>
                <c:pt idx="33">
                  <c:v>13769</c:v>
                </c:pt>
                <c:pt idx="34">
                  <c:v>12873</c:v>
                </c:pt>
                <c:pt idx="35">
                  <c:v>13353</c:v>
                </c:pt>
                <c:pt idx="36">
                  <c:v>13615</c:v>
                </c:pt>
                <c:pt idx="37">
                  <c:v>14215</c:v>
                </c:pt>
                <c:pt idx="38">
                  <c:v>16115</c:v>
                </c:pt>
                <c:pt idx="39">
                  <c:v>16006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3075954608965593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6063.88</c:v>
                </c:pt>
                <c:pt idx="2">
                  <c:v>6133.55</c:v>
                </c:pt>
                <c:pt idx="3">
                  <c:v>6357.73</c:v>
                </c:pt>
                <c:pt idx="4">
                  <c:v>6652.81</c:v>
                </c:pt>
                <c:pt idx="5">
                  <c:v>3956.19</c:v>
                </c:pt>
                <c:pt idx="6">
                  <c:v>4230.47</c:v>
                </c:pt>
                <c:pt idx="7">
                  <c:v>4233.71</c:v>
                </c:pt>
                <c:pt idx="8">
                  <c:v>4712.63</c:v>
                </c:pt>
                <c:pt idx="9">
                  <c:v>4449.46</c:v>
                </c:pt>
                <c:pt idx="10">
                  <c:v>4224.8500000000004</c:v>
                </c:pt>
                <c:pt idx="11">
                  <c:v>4349.46</c:v>
                </c:pt>
                <c:pt idx="12">
                  <c:v>5514.77</c:v>
                </c:pt>
                <c:pt idx="13">
                  <c:v>4450.5200000000004</c:v>
                </c:pt>
                <c:pt idx="14">
                  <c:v>4001.22</c:v>
                </c:pt>
                <c:pt idx="15">
                  <c:v>4110.49</c:v>
                </c:pt>
                <c:pt idx="16">
                  <c:v>5233.0200000000004</c:v>
                </c:pt>
                <c:pt idx="17">
                  <c:v>4060.7</c:v>
                </c:pt>
                <c:pt idx="18">
                  <c:v>4553.8900000000003</c:v>
                </c:pt>
                <c:pt idx="19">
                  <c:v>4040.76</c:v>
                </c:pt>
                <c:pt idx="20">
                  <c:v>4519.29</c:v>
                </c:pt>
                <c:pt idx="21">
                  <c:v>3208.24</c:v>
                </c:pt>
                <c:pt idx="22">
                  <c:v>3471.97</c:v>
                </c:pt>
                <c:pt idx="23">
                  <c:v>3128</c:v>
                </c:pt>
                <c:pt idx="24">
                  <c:v>3795.21</c:v>
                </c:pt>
                <c:pt idx="25">
                  <c:v>3050.96</c:v>
                </c:pt>
                <c:pt idx="26">
                  <c:v>3106.31</c:v>
                </c:pt>
                <c:pt idx="27">
                  <c:v>3755.29</c:v>
                </c:pt>
                <c:pt idx="28">
                  <c:v>3414.08</c:v>
                </c:pt>
                <c:pt idx="29">
                  <c:v>2813.39</c:v>
                </c:pt>
                <c:pt idx="30">
                  <c:v>2750.72</c:v>
                </c:pt>
                <c:pt idx="31">
                  <c:v>2454.67</c:v>
                </c:pt>
                <c:pt idx="32">
                  <c:v>3587.36</c:v>
                </c:pt>
                <c:pt idx="33">
                  <c:v>2880.86</c:v>
                </c:pt>
                <c:pt idx="34">
                  <c:v>2817.64</c:v>
                </c:pt>
                <c:pt idx="35">
                  <c:v>2951.98</c:v>
                </c:pt>
                <c:pt idx="36">
                  <c:v>3282.68</c:v>
                </c:pt>
                <c:pt idx="37">
                  <c:v>3035.89</c:v>
                </c:pt>
                <c:pt idx="38">
                  <c:v>3314.19</c:v>
                </c:pt>
                <c:pt idx="39">
                  <c:v>3192.84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5293.71</c:v>
                </c:pt>
                <c:pt idx="2">
                  <c:v>5186.24</c:v>
                </c:pt>
                <c:pt idx="3">
                  <c:v>5464.23</c:v>
                </c:pt>
                <c:pt idx="4">
                  <c:v>5807.38</c:v>
                </c:pt>
                <c:pt idx="5">
                  <c:v>3457.13</c:v>
                </c:pt>
                <c:pt idx="6">
                  <c:v>3590.23</c:v>
                </c:pt>
                <c:pt idx="7">
                  <c:v>3566.9</c:v>
                </c:pt>
                <c:pt idx="8">
                  <c:v>3992.07</c:v>
                </c:pt>
                <c:pt idx="9">
                  <c:v>3523.4</c:v>
                </c:pt>
                <c:pt idx="10">
                  <c:v>3547.71</c:v>
                </c:pt>
                <c:pt idx="11">
                  <c:v>3497.69</c:v>
                </c:pt>
                <c:pt idx="12">
                  <c:v>4503.97</c:v>
                </c:pt>
                <c:pt idx="13">
                  <c:v>3441.04</c:v>
                </c:pt>
                <c:pt idx="14">
                  <c:v>3332.64</c:v>
                </c:pt>
                <c:pt idx="15">
                  <c:v>3216.33</c:v>
                </c:pt>
                <c:pt idx="16">
                  <c:v>4217.26</c:v>
                </c:pt>
                <c:pt idx="17">
                  <c:v>3344.29</c:v>
                </c:pt>
                <c:pt idx="18">
                  <c:v>3908.47</c:v>
                </c:pt>
                <c:pt idx="19">
                  <c:v>3605.17</c:v>
                </c:pt>
                <c:pt idx="20">
                  <c:v>3960.64</c:v>
                </c:pt>
                <c:pt idx="21">
                  <c:v>2732.05</c:v>
                </c:pt>
                <c:pt idx="22">
                  <c:v>3030.12</c:v>
                </c:pt>
                <c:pt idx="23">
                  <c:v>2748.31</c:v>
                </c:pt>
                <c:pt idx="24">
                  <c:v>3443.09</c:v>
                </c:pt>
                <c:pt idx="25">
                  <c:v>2594.71</c:v>
                </c:pt>
                <c:pt idx="26">
                  <c:v>2634.41</c:v>
                </c:pt>
                <c:pt idx="27">
                  <c:v>3287.22</c:v>
                </c:pt>
                <c:pt idx="28">
                  <c:v>2960.8</c:v>
                </c:pt>
                <c:pt idx="29">
                  <c:v>2241.62</c:v>
                </c:pt>
                <c:pt idx="30">
                  <c:v>2236.02</c:v>
                </c:pt>
                <c:pt idx="31">
                  <c:v>2026.95</c:v>
                </c:pt>
                <c:pt idx="32">
                  <c:v>2867.93</c:v>
                </c:pt>
                <c:pt idx="33">
                  <c:v>2326.75</c:v>
                </c:pt>
                <c:pt idx="34">
                  <c:v>2284.87</c:v>
                </c:pt>
                <c:pt idx="35">
                  <c:v>2330.34</c:v>
                </c:pt>
                <c:pt idx="36">
                  <c:v>2713.45</c:v>
                </c:pt>
                <c:pt idx="37">
                  <c:v>2445.09</c:v>
                </c:pt>
                <c:pt idx="38">
                  <c:v>2549.98</c:v>
                </c:pt>
                <c:pt idx="39">
                  <c:v>2260.35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770.17</c:v>
                </c:pt>
                <c:pt idx="2">
                  <c:v>947.31</c:v>
                </c:pt>
                <c:pt idx="3">
                  <c:v>893.5</c:v>
                </c:pt>
                <c:pt idx="4">
                  <c:v>845.43</c:v>
                </c:pt>
                <c:pt idx="5">
                  <c:v>499.06</c:v>
                </c:pt>
                <c:pt idx="6">
                  <c:v>640.24</c:v>
                </c:pt>
                <c:pt idx="7">
                  <c:v>666.81</c:v>
                </c:pt>
                <c:pt idx="8">
                  <c:v>720.56</c:v>
                </c:pt>
                <c:pt idx="9">
                  <c:v>926.06</c:v>
                </c:pt>
                <c:pt idx="10">
                  <c:v>677.14</c:v>
                </c:pt>
                <c:pt idx="11">
                  <c:v>851.77</c:v>
                </c:pt>
                <c:pt idx="12">
                  <c:v>1010.79</c:v>
                </c:pt>
                <c:pt idx="13">
                  <c:v>1009.48</c:v>
                </c:pt>
                <c:pt idx="14">
                  <c:v>668.58</c:v>
                </c:pt>
                <c:pt idx="15">
                  <c:v>894.16</c:v>
                </c:pt>
                <c:pt idx="16">
                  <c:v>1015.76</c:v>
                </c:pt>
                <c:pt idx="17">
                  <c:v>716.42</c:v>
                </c:pt>
                <c:pt idx="18">
                  <c:v>645.41999999999996</c:v>
                </c:pt>
                <c:pt idx="19">
                  <c:v>435.59</c:v>
                </c:pt>
                <c:pt idx="20">
                  <c:v>558.65</c:v>
                </c:pt>
                <c:pt idx="21">
                  <c:v>476.19</c:v>
                </c:pt>
                <c:pt idx="22">
                  <c:v>441.86</c:v>
                </c:pt>
                <c:pt idx="23">
                  <c:v>379.69</c:v>
                </c:pt>
                <c:pt idx="24">
                  <c:v>352.12</c:v>
                </c:pt>
                <c:pt idx="25">
                  <c:v>456.25</c:v>
                </c:pt>
                <c:pt idx="26">
                  <c:v>471.9</c:v>
                </c:pt>
                <c:pt idx="27">
                  <c:v>468.07</c:v>
                </c:pt>
                <c:pt idx="28">
                  <c:v>453.28</c:v>
                </c:pt>
                <c:pt idx="29">
                  <c:v>571.77</c:v>
                </c:pt>
                <c:pt idx="30">
                  <c:v>514.71</c:v>
                </c:pt>
                <c:pt idx="31">
                  <c:v>427.72</c:v>
                </c:pt>
                <c:pt idx="32">
                  <c:v>719.43</c:v>
                </c:pt>
                <c:pt idx="33">
                  <c:v>554.1</c:v>
                </c:pt>
                <c:pt idx="34">
                  <c:v>532.77</c:v>
                </c:pt>
                <c:pt idx="35">
                  <c:v>621.64</c:v>
                </c:pt>
                <c:pt idx="36">
                  <c:v>569.23</c:v>
                </c:pt>
                <c:pt idx="37">
                  <c:v>590.80999999999995</c:v>
                </c:pt>
                <c:pt idx="38">
                  <c:v>764.21</c:v>
                </c:pt>
                <c:pt idx="39">
                  <c:v>932.49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5091952892948544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Sheet1!$A$2:$A$41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581.70000000000005</c:v>
                </c:pt>
                <c:pt idx="1">
                  <c:v>647.5</c:v>
                </c:pt>
                <c:pt idx="2">
                  <c:v>896.2</c:v>
                </c:pt>
                <c:pt idx="3">
                  <c:v>868.2</c:v>
                </c:pt>
                <c:pt idx="4">
                  <c:v>884.6</c:v>
                </c:pt>
                <c:pt idx="5">
                  <c:v>549.6</c:v>
                </c:pt>
                <c:pt idx="6">
                  <c:v>563</c:v>
                </c:pt>
                <c:pt idx="7">
                  <c:v>589.9</c:v>
                </c:pt>
                <c:pt idx="8">
                  <c:v>612.20000000000005</c:v>
                </c:pt>
                <c:pt idx="9">
                  <c:v>759.7</c:v>
                </c:pt>
                <c:pt idx="10">
                  <c:v>563.29999999999995</c:v>
                </c:pt>
                <c:pt idx="11">
                  <c:v>711.5</c:v>
                </c:pt>
                <c:pt idx="12">
                  <c:v>709.5</c:v>
                </c:pt>
                <c:pt idx="13">
                  <c:v>764.1</c:v>
                </c:pt>
                <c:pt idx="14">
                  <c:v>698.7</c:v>
                </c:pt>
                <c:pt idx="15">
                  <c:v>807.4</c:v>
                </c:pt>
                <c:pt idx="16">
                  <c:v>864.1</c:v>
                </c:pt>
                <c:pt idx="17">
                  <c:v>599</c:v>
                </c:pt>
                <c:pt idx="18">
                  <c:v>621.5</c:v>
                </c:pt>
                <c:pt idx="19">
                  <c:v>511.4</c:v>
                </c:pt>
                <c:pt idx="20">
                  <c:v>574.79999999999995</c:v>
                </c:pt>
                <c:pt idx="21">
                  <c:v>562.4</c:v>
                </c:pt>
                <c:pt idx="22">
                  <c:v>466.6</c:v>
                </c:pt>
                <c:pt idx="23">
                  <c:v>401</c:v>
                </c:pt>
                <c:pt idx="24">
                  <c:v>383.3</c:v>
                </c:pt>
                <c:pt idx="25">
                  <c:v>466.5</c:v>
                </c:pt>
                <c:pt idx="26">
                  <c:v>505.1</c:v>
                </c:pt>
                <c:pt idx="27">
                  <c:v>555.9</c:v>
                </c:pt>
                <c:pt idx="28">
                  <c:v>537.1</c:v>
                </c:pt>
                <c:pt idx="29">
                  <c:v>715.3</c:v>
                </c:pt>
                <c:pt idx="30">
                  <c:v>622.70000000000005</c:v>
                </c:pt>
                <c:pt idx="31">
                  <c:v>546.6</c:v>
                </c:pt>
                <c:pt idx="32">
                  <c:v>800.1</c:v>
                </c:pt>
                <c:pt idx="33">
                  <c:v>698.5</c:v>
                </c:pt>
                <c:pt idx="34">
                  <c:v>695.7</c:v>
                </c:pt>
                <c:pt idx="35">
                  <c:v>807</c:v>
                </c:pt>
                <c:pt idx="36">
                  <c:v>682.6</c:v>
                </c:pt>
                <c:pt idx="37">
                  <c:v>691.9</c:v>
                </c:pt>
                <c:pt idx="38">
                  <c:v>874.2</c:v>
                </c:pt>
                <c:pt idx="39">
                  <c:v>1103.4000000000001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7171.4</c:v>
                </c:pt>
                <c:pt idx="1">
                  <c:v>6371.1</c:v>
                </c:pt>
                <c:pt idx="2">
                  <c:v>6130.3</c:v>
                </c:pt>
                <c:pt idx="3">
                  <c:v>6506.7</c:v>
                </c:pt>
                <c:pt idx="4">
                  <c:v>6835.9</c:v>
                </c:pt>
                <c:pt idx="5">
                  <c:v>4178.1000000000004</c:v>
                </c:pt>
                <c:pt idx="6">
                  <c:v>4271.3</c:v>
                </c:pt>
                <c:pt idx="7">
                  <c:v>4186.3</c:v>
                </c:pt>
                <c:pt idx="8">
                  <c:v>4630.3999999999996</c:v>
                </c:pt>
                <c:pt idx="9">
                  <c:v>4104.3999999999996</c:v>
                </c:pt>
                <c:pt idx="10">
                  <c:v>4154.8999999999996</c:v>
                </c:pt>
                <c:pt idx="11">
                  <c:v>4099.2</c:v>
                </c:pt>
                <c:pt idx="12">
                  <c:v>5072</c:v>
                </c:pt>
                <c:pt idx="13">
                  <c:v>3916.6</c:v>
                </c:pt>
                <c:pt idx="14">
                  <c:v>3712.1</c:v>
                </c:pt>
                <c:pt idx="15">
                  <c:v>3751.1</c:v>
                </c:pt>
                <c:pt idx="16">
                  <c:v>4573.3999999999996</c:v>
                </c:pt>
                <c:pt idx="17">
                  <c:v>3742.8</c:v>
                </c:pt>
                <c:pt idx="18">
                  <c:v>4373.1000000000004</c:v>
                </c:pt>
                <c:pt idx="19">
                  <c:v>4092.4</c:v>
                </c:pt>
                <c:pt idx="20">
                  <c:v>4395.2</c:v>
                </c:pt>
                <c:pt idx="21">
                  <c:v>3144.8</c:v>
                </c:pt>
                <c:pt idx="22">
                  <c:v>3511.1</c:v>
                </c:pt>
                <c:pt idx="23">
                  <c:v>3184.6</c:v>
                </c:pt>
                <c:pt idx="24">
                  <c:v>3740</c:v>
                </c:pt>
                <c:pt idx="25">
                  <c:v>2960.6</c:v>
                </c:pt>
                <c:pt idx="26">
                  <c:v>2993.2</c:v>
                </c:pt>
                <c:pt idx="27">
                  <c:v>3558.3</c:v>
                </c:pt>
                <c:pt idx="28">
                  <c:v>3547.9</c:v>
                </c:pt>
                <c:pt idx="29">
                  <c:v>2922.8</c:v>
                </c:pt>
                <c:pt idx="30">
                  <c:v>3035.9</c:v>
                </c:pt>
                <c:pt idx="31">
                  <c:v>2886.2</c:v>
                </c:pt>
                <c:pt idx="32">
                  <c:v>3650.8</c:v>
                </c:pt>
                <c:pt idx="33">
                  <c:v>3204.3</c:v>
                </c:pt>
                <c:pt idx="34">
                  <c:v>3254</c:v>
                </c:pt>
                <c:pt idx="35">
                  <c:v>3293.7</c:v>
                </c:pt>
                <c:pt idx="36">
                  <c:v>3576.6</c:v>
                </c:pt>
                <c:pt idx="37">
                  <c:v>3387</c:v>
                </c:pt>
                <c:pt idx="38">
                  <c:v>3524.6</c:v>
                </c:pt>
                <c:pt idx="39">
                  <c:v>3178.8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14976419661503"/>
          <c:y val="0.2495533379956586"/>
          <c:w val="0.14286699974080994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5294.18</c:v>
                </c:pt>
                <c:pt idx="2">
                  <c:v>4401.03</c:v>
                </c:pt>
                <c:pt idx="3">
                  <c:v>5011.07</c:v>
                </c:pt>
                <c:pt idx="4">
                  <c:v>2530.06</c:v>
                </c:pt>
                <c:pt idx="5">
                  <c:v>2123.4299999999998</c:v>
                </c:pt>
                <c:pt idx="6">
                  <c:v>1974.19</c:v>
                </c:pt>
                <c:pt idx="7">
                  <c:v>2292.65</c:v>
                </c:pt>
                <c:pt idx="8">
                  <c:v>2821.99</c:v>
                </c:pt>
                <c:pt idx="9">
                  <c:v>2484.3000000000002</c:v>
                </c:pt>
                <c:pt idx="10">
                  <c:v>3041.41</c:v>
                </c:pt>
                <c:pt idx="11">
                  <c:v>2818.18</c:v>
                </c:pt>
                <c:pt idx="12">
                  <c:v>3695.26</c:v>
                </c:pt>
                <c:pt idx="13">
                  <c:v>3882.78</c:v>
                </c:pt>
                <c:pt idx="14">
                  <c:v>4999.1000000000004</c:v>
                </c:pt>
                <c:pt idx="15">
                  <c:v>3762.03</c:v>
                </c:pt>
                <c:pt idx="16">
                  <c:v>4281.34</c:v>
                </c:pt>
                <c:pt idx="17">
                  <c:v>4122.42</c:v>
                </c:pt>
                <c:pt idx="18">
                  <c:v>3971.37</c:v>
                </c:pt>
                <c:pt idx="19">
                  <c:v>3622.22</c:v>
                </c:pt>
                <c:pt idx="20">
                  <c:v>4392.6400000000003</c:v>
                </c:pt>
                <c:pt idx="21">
                  <c:v>3628.21</c:v>
                </c:pt>
                <c:pt idx="22">
                  <c:v>3899.19</c:v>
                </c:pt>
                <c:pt idx="23">
                  <c:v>3642.09</c:v>
                </c:pt>
                <c:pt idx="24">
                  <c:v>3641.54</c:v>
                </c:pt>
                <c:pt idx="25">
                  <c:v>4430.72</c:v>
                </c:pt>
                <c:pt idx="26">
                  <c:v>4656.43</c:v>
                </c:pt>
                <c:pt idx="27">
                  <c:v>5248.31</c:v>
                </c:pt>
                <c:pt idx="28">
                  <c:v>4478.05</c:v>
                </c:pt>
                <c:pt idx="29">
                  <c:v>3970.36</c:v>
                </c:pt>
                <c:pt idx="30">
                  <c:v>5897.61</c:v>
                </c:pt>
                <c:pt idx="31">
                  <c:v>4669.3599999999997</c:v>
                </c:pt>
                <c:pt idx="32">
                  <c:v>4490.78</c:v>
                </c:pt>
                <c:pt idx="33">
                  <c:v>3997.3</c:v>
                </c:pt>
                <c:pt idx="34">
                  <c:v>3749.44</c:v>
                </c:pt>
                <c:pt idx="35">
                  <c:v>3623.26</c:v>
                </c:pt>
                <c:pt idx="36">
                  <c:v>4767.67</c:v>
                </c:pt>
                <c:pt idx="37">
                  <c:v>4822.75</c:v>
                </c:pt>
                <c:pt idx="38">
                  <c:v>6587.46</c:v>
                </c:pt>
                <c:pt idx="39">
                  <c:v>4473.2700000000004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4443.0600000000004</c:v>
                </c:pt>
                <c:pt idx="2">
                  <c:v>3529.99</c:v>
                </c:pt>
                <c:pt idx="3">
                  <c:v>4266.75</c:v>
                </c:pt>
                <c:pt idx="4">
                  <c:v>1907.79</c:v>
                </c:pt>
                <c:pt idx="5">
                  <c:v>1628.48</c:v>
                </c:pt>
                <c:pt idx="6">
                  <c:v>1465.69</c:v>
                </c:pt>
                <c:pt idx="7">
                  <c:v>1890.21</c:v>
                </c:pt>
                <c:pt idx="8">
                  <c:v>2250.38</c:v>
                </c:pt>
                <c:pt idx="9">
                  <c:v>1983.52</c:v>
                </c:pt>
                <c:pt idx="10">
                  <c:v>2429.7199999999998</c:v>
                </c:pt>
                <c:pt idx="11">
                  <c:v>2380.46</c:v>
                </c:pt>
                <c:pt idx="12">
                  <c:v>2816.98</c:v>
                </c:pt>
                <c:pt idx="13">
                  <c:v>2970.68</c:v>
                </c:pt>
                <c:pt idx="14">
                  <c:v>4037.5</c:v>
                </c:pt>
                <c:pt idx="15">
                  <c:v>3082.94</c:v>
                </c:pt>
                <c:pt idx="16">
                  <c:v>3456.35</c:v>
                </c:pt>
                <c:pt idx="17">
                  <c:v>3306.69</c:v>
                </c:pt>
                <c:pt idx="18">
                  <c:v>3168.26</c:v>
                </c:pt>
                <c:pt idx="19">
                  <c:v>2912.37</c:v>
                </c:pt>
                <c:pt idx="20">
                  <c:v>3624.46</c:v>
                </c:pt>
                <c:pt idx="21">
                  <c:v>2951.43</c:v>
                </c:pt>
                <c:pt idx="22">
                  <c:v>3023.12</c:v>
                </c:pt>
                <c:pt idx="23">
                  <c:v>2983.24</c:v>
                </c:pt>
                <c:pt idx="24">
                  <c:v>2911.81</c:v>
                </c:pt>
                <c:pt idx="25">
                  <c:v>3450.73</c:v>
                </c:pt>
                <c:pt idx="26">
                  <c:v>3540.54</c:v>
                </c:pt>
                <c:pt idx="27">
                  <c:v>3807.79</c:v>
                </c:pt>
                <c:pt idx="28">
                  <c:v>3555.5</c:v>
                </c:pt>
                <c:pt idx="29">
                  <c:v>3073.49</c:v>
                </c:pt>
                <c:pt idx="30">
                  <c:v>4643.43</c:v>
                </c:pt>
                <c:pt idx="31">
                  <c:v>3961.65</c:v>
                </c:pt>
                <c:pt idx="32">
                  <c:v>3489.39</c:v>
                </c:pt>
                <c:pt idx="33">
                  <c:v>2951.79</c:v>
                </c:pt>
                <c:pt idx="34">
                  <c:v>2807.17</c:v>
                </c:pt>
                <c:pt idx="35">
                  <c:v>2808.52</c:v>
                </c:pt>
                <c:pt idx="36">
                  <c:v>3550.63</c:v>
                </c:pt>
                <c:pt idx="37">
                  <c:v>3912.2</c:v>
                </c:pt>
                <c:pt idx="38">
                  <c:v>5639.12</c:v>
                </c:pt>
                <c:pt idx="39">
                  <c:v>3630.58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851.12</c:v>
                </c:pt>
                <c:pt idx="2">
                  <c:v>871.05</c:v>
                </c:pt>
                <c:pt idx="3">
                  <c:v>744.32</c:v>
                </c:pt>
                <c:pt idx="4">
                  <c:v>622.28</c:v>
                </c:pt>
                <c:pt idx="5">
                  <c:v>494.95</c:v>
                </c:pt>
                <c:pt idx="6">
                  <c:v>508.5</c:v>
                </c:pt>
                <c:pt idx="7">
                  <c:v>402.43</c:v>
                </c:pt>
                <c:pt idx="8">
                  <c:v>571.61</c:v>
                </c:pt>
                <c:pt idx="9">
                  <c:v>500.79</c:v>
                </c:pt>
                <c:pt idx="10">
                  <c:v>611.69000000000005</c:v>
                </c:pt>
                <c:pt idx="11">
                  <c:v>437.72</c:v>
                </c:pt>
                <c:pt idx="12">
                  <c:v>878.28</c:v>
                </c:pt>
                <c:pt idx="13">
                  <c:v>912.1</c:v>
                </c:pt>
                <c:pt idx="14">
                  <c:v>961.6</c:v>
                </c:pt>
                <c:pt idx="15">
                  <c:v>679.09</c:v>
                </c:pt>
                <c:pt idx="16">
                  <c:v>824.99</c:v>
                </c:pt>
                <c:pt idx="17">
                  <c:v>815.74</c:v>
                </c:pt>
                <c:pt idx="18">
                  <c:v>803.11</c:v>
                </c:pt>
                <c:pt idx="19">
                  <c:v>709.85</c:v>
                </c:pt>
                <c:pt idx="20">
                  <c:v>768.18</c:v>
                </c:pt>
                <c:pt idx="21">
                  <c:v>676.79</c:v>
                </c:pt>
                <c:pt idx="22">
                  <c:v>876.07</c:v>
                </c:pt>
                <c:pt idx="23">
                  <c:v>658.84</c:v>
                </c:pt>
                <c:pt idx="24">
                  <c:v>729.73</c:v>
                </c:pt>
                <c:pt idx="25">
                  <c:v>979.99</c:v>
                </c:pt>
                <c:pt idx="26">
                  <c:v>1115.8900000000001</c:v>
                </c:pt>
                <c:pt idx="27">
                  <c:v>1440.52</c:v>
                </c:pt>
                <c:pt idx="28">
                  <c:v>922.55</c:v>
                </c:pt>
                <c:pt idx="29">
                  <c:v>896.87</c:v>
                </c:pt>
                <c:pt idx="30">
                  <c:v>1254.18</c:v>
                </c:pt>
                <c:pt idx="31">
                  <c:v>707.71</c:v>
                </c:pt>
                <c:pt idx="32">
                  <c:v>1001.39</c:v>
                </c:pt>
                <c:pt idx="33">
                  <c:v>1045.51</c:v>
                </c:pt>
                <c:pt idx="34">
                  <c:v>942.27</c:v>
                </c:pt>
                <c:pt idx="35">
                  <c:v>814.74</c:v>
                </c:pt>
                <c:pt idx="36">
                  <c:v>1217.04</c:v>
                </c:pt>
                <c:pt idx="37">
                  <c:v>910.54</c:v>
                </c:pt>
                <c:pt idx="38">
                  <c:v>948.34</c:v>
                </c:pt>
                <c:pt idx="39">
                  <c:v>842.69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1990.7</c:v>
                </c:pt>
                <c:pt idx="1">
                  <c:v>1856.3</c:v>
                </c:pt>
                <c:pt idx="2">
                  <c:v>1745.9</c:v>
                </c:pt>
                <c:pt idx="3">
                  <c:v>1726.9</c:v>
                </c:pt>
                <c:pt idx="4">
                  <c:v>1506.1</c:v>
                </c:pt>
                <c:pt idx="5">
                  <c:v>1426.9</c:v>
                </c:pt>
                <c:pt idx="6">
                  <c:v>1243</c:v>
                </c:pt>
                <c:pt idx="7">
                  <c:v>1196.5999999999999</c:v>
                </c:pt>
                <c:pt idx="8">
                  <c:v>1176.7</c:v>
                </c:pt>
                <c:pt idx="9">
                  <c:v>1138.5999999999999</c:v>
                </c:pt>
                <c:pt idx="10">
                  <c:v>1227.5999999999999</c:v>
                </c:pt>
                <c:pt idx="11">
                  <c:v>1065.5999999999999</c:v>
                </c:pt>
                <c:pt idx="12">
                  <c:v>1372</c:v>
                </c:pt>
                <c:pt idx="13">
                  <c:v>1713.7</c:v>
                </c:pt>
                <c:pt idx="14">
                  <c:v>1896.7</c:v>
                </c:pt>
                <c:pt idx="15">
                  <c:v>1840.6</c:v>
                </c:pt>
                <c:pt idx="16">
                  <c:v>1727.9</c:v>
                </c:pt>
                <c:pt idx="17">
                  <c:v>1788.4</c:v>
                </c:pt>
                <c:pt idx="18">
                  <c:v>2039.8</c:v>
                </c:pt>
                <c:pt idx="19">
                  <c:v>1647</c:v>
                </c:pt>
                <c:pt idx="20">
                  <c:v>1661.9</c:v>
                </c:pt>
                <c:pt idx="21">
                  <c:v>1446.4</c:v>
                </c:pt>
                <c:pt idx="22">
                  <c:v>1555.4</c:v>
                </c:pt>
                <c:pt idx="23">
                  <c:v>1569.2</c:v>
                </c:pt>
                <c:pt idx="24">
                  <c:v>1389.1</c:v>
                </c:pt>
                <c:pt idx="25">
                  <c:v>1585.2</c:v>
                </c:pt>
                <c:pt idx="26">
                  <c:v>1666.6</c:v>
                </c:pt>
                <c:pt idx="27">
                  <c:v>2110.3000000000002</c:v>
                </c:pt>
                <c:pt idx="28">
                  <c:v>2183.9</c:v>
                </c:pt>
                <c:pt idx="29">
                  <c:v>2283.9</c:v>
                </c:pt>
                <c:pt idx="30">
                  <c:v>2404.3000000000002</c:v>
                </c:pt>
                <c:pt idx="31">
                  <c:v>2193.9</c:v>
                </c:pt>
                <c:pt idx="32">
                  <c:v>2216.6</c:v>
                </c:pt>
                <c:pt idx="33">
                  <c:v>2350.6</c:v>
                </c:pt>
                <c:pt idx="34">
                  <c:v>2256.8000000000002</c:v>
                </c:pt>
                <c:pt idx="35">
                  <c:v>1981.2</c:v>
                </c:pt>
                <c:pt idx="36">
                  <c:v>2072.8000000000002</c:v>
                </c:pt>
                <c:pt idx="37">
                  <c:v>2064.3000000000002</c:v>
                </c:pt>
                <c:pt idx="38">
                  <c:v>2065.3000000000002</c:v>
                </c:pt>
                <c:pt idx="39">
                  <c:v>1877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Sheet1!$A$2:$A$41</c:f>
              <c:strCache>
                <c:ptCount val="38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11681.6</c:v>
                </c:pt>
                <c:pt idx="1">
                  <c:v>12544.7</c:v>
                </c:pt>
                <c:pt idx="2">
                  <c:v>12380.4</c:v>
                </c:pt>
                <c:pt idx="3">
                  <c:v>13400.5</c:v>
                </c:pt>
                <c:pt idx="4">
                  <c:v>11791.9</c:v>
                </c:pt>
                <c:pt idx="5">
                  <c:v>10519.7</c:v>
                </c:pt>
                <c:pt idx="6">
                  <c:v>9166.5</c:v>
                </c:pt>
                <c:pt idx="7">
                  <c:v>8881.7000000000007</c:v>
                </c:pt>
                <c:pt idx="8">
                  <c:v>7626.3</c:v>
                </c:pt>
                <c:pt idx="9">
                  <c:v>7328.5</c:v>
                </c:pt>
                <c:pt idx="10">
                  <c:v>7333</c:v>
                </c:pt>
                <c:pt idx="11">
                  <c:v>7258.2</c:v>
                </c:pt>
                <c:pt idx="12">
                  <c:v>6301.6</c:v>
                </c:pt>
                <c:pt idx="13">
                  <c:v>6331.2</c:v>
                </c:pt>
                <c:pt idx="14">
                  <c:v>7140.8</c:v>
                </c:pt>
                <c:pt idx="15">
                  <c:v>7515.3</c:v>
                </c:pt>
                <c:pt idx="16">
                  <c:v>7547.8</c:v>
                </c:pt>
                <c:pt idx="17">
                  <c:v>7647</c:v>
                </c:pt>
                <c:pt idx="18">
                  <c:v>7265.6</c:v>
                </c:pt>
                <c:pt idx="19">
                  <c:v>6967.4</c:v>
                </c:pt>
                <c:pt idx="20">
                  <c:v>7272.7</c:v>
                </c:pt>
                <c:pt idx="21">
                  <c:v>7536.3</c:v>
                </c:pt>
                <c:pt idx="22">
                  <c:v>7279.8</c:v>
                </c:pt>
                <c:pt idx="23">
                  <c:v>7314.1</c:v>
                </c:pt>
                <c:pt idx="24">
                  <c:v>6620.7</c:v>
                </c:pt>
                <c:pt idx="25">
                  <c:v>7192.2</c:v>
                </c:pt>
                <c:pt idx="26">
                  <c:v>7228.3</c:v>
                </c:pt>
                <c:pt idx="27">
                  <c:v>7821.6</c:v>
                </c:pt>
                <c:pt idx="28">
                  <c:v>7914.2</c:v>
                </c:pt>
                <c:pt idx="29">
                  <c:v>8136.7</c:v>
                </c:pt>
                <c:pt idx="30">
                  <c:v>9070.9</c:v>
                </c:pt>
                <c:pt idx="31">
                  <c:v>10073.5</c:v>
                </c:pt>
                <c:pt idx="32">
                  <c:v>10199.9</c:v>
                </c:pt>
                <c:pt idx="33">
                  <c:v>10377.700000000001</c:v>
                </c:pt>
                <c:pt idx="34">
                  <c:v>9431.4</c:v>
                </c:pt>
                <c:pt idx="35">
                  <c:v>9836</c:v>
                </c:pt>
                <c:pt idx="36">
                  <c:v>9810.7999999999993</c:v>
                </c:pt>
                <c:pt idx="37">
                  <c:v>10585.9</c:v>
                </c:pt>
                <c:pt idx="38">
                  <c:v>12358.2</c:v>
                </c:pt>
                <c:pt idx="39">
                  <c:v>12604.4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1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1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5535770873475608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0.78844</cdr:y>
    </cdr:from>
    <cdr:to>
      <cdr:x>0.70837</cdr:x>
      <cdr:y>0.8638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317988" y="2656572"/>
          <a:ext cx="626343" cy="2539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50" dirty="0">
              <a:solidFill>
                <a:schemeClr val="accent1"/>
              </a:solidFill>
            </a:rPr>
            <a:t>-19 %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46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4263958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3518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9943333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9619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10/25/2017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4450188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10/25/2017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44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042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827776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07251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6221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0759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8756227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67717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134444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9500877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311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10/25/2017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98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572E11D-8BE7-44B4-8E52-EAF725507D01}" type="datetime5">
              <a:rPr lang="fi-FI" smtClean="0">
                <a:solidFill>
                  <a:srgbClr val="29282E"/>
                </a:solidFill>
              </a:rPr>
              <a:pPr/>
              <a:t>25-lokak-17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5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1437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8CB9859-4306-433D-9CC5-D72DAB9B4C04}" type="datetime5">
              <a:rPr lang="fi-FI" smtClean="0">
                <a:solidFill>
                  <a:srgbClr val="29282E"/>
                </a:solidFill>
              </a:rPr>
              <a:pPr/>
              <a:t>25-lokak-17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081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B5B4897-5EEF-46B1-80D7-047EB15FD373}" type="datetime5">
              <a:rPr lang="fi-FI" smtClean="0">
                <a:solidFill>
                  <a:srgbClr val="29282E"/>
                </a:solidFill>
              </a:rPr>
              <a:pPr/>
              <a:t>25-lokak-17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4998720" y="0"/>
            <a:ext cx="414528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392592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92592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11347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ADD2E5E-71CC-43EB-9D61-C52FDA1A367D}" type="datetime5">
              <a:rPr lang="fi-FI" smtClean="0">
                <a:solidFill>
                  <a:srgbClr val="29282E"/>
                </a:solidFill>
              </a:rPr>
              <a:pPr/>
              <a:t>25-lokak-17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57024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7024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7077571" y="0"/>
            <a:ext cx="2066434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7064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F0B0F488-EA75-44E5-9942-56A8368940B8}" type="datetime5">
              <a:rPr lang="fi-FI" smtClean="0">
                <a:solidFill>
                  <a:srgbClr val="29282E"/>
                </a:solidFill>
              </a:rPr>
              <a:pPr/>
              <a:t>25-lokak-17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2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744337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7187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40464" y="4763216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E0B19-528A-4C31-B2D7-64F4B71C3626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202535" y="4763216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50082" y="4763221"/>
            <a:ext cx="863990" cy="16540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6463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28775-7307-4F9B-86F9-086C8CE4E765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911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DA0BE-3232-4BF9-BCA5-AC423CBC3648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78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A977F3-ED5F-41E5-A9CD-A3F03C47AB7C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171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5D69E-D887-4FCC-9D34-A378E7D60D4B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4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30A93-8067-43C9-86F0-523C08D855FF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811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817AEC-55C1-4B42-A187-DA349898EF9E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10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872BC-5C6E-4C89-B1EB-B5320CE11C8B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81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310AC0-7637-405D-8109-03F37915A2B8}" type="datetime5">
              <a:rPr lang="fi-FI" smtClean="0"/>
              <a:pPr/>
              <a:t>25-lokak-17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7546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CAF816-605A-411F-9AC8-2A60CE94A980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7367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F86C2-5B72-4F37-B67F-1613C6BF1103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3835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00158-A6C6-4D31-8DE0-BC5D91F69E98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9756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60F58-EA5A-4F7F-8122-E84B701BE71A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5184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D19E8-09E2-4C28-ABC7-39A99D4736EA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503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9EF97-7243-4516-AF7A-DA6C858BE847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0897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5BF09-2F62-4DC9-8E06-E59653D3B9AB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5701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B0731-F788-4364-BB92-9598221D85AE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3026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567F39-C76C-47A9-BA41-10A5B0196CA8}" type="datetime5">
              <a:rPr lang="fi-FI" smtClean="0"/>
              <a:pPr/>
              <a:t>25-lokak-17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defRPr sz="1300" baseline="0">
                <a:solidFill>
                  <a:srgbClr val="000000"/>
                </a:solidFill>
              </a:defRPr>
            </a:lvl2pPr>
            <a:lvl3pPr indent="-158400">
              <a:defRPr sz="1100">
                <a:solidFill>
                  <a:srgbClr val="000000"/>
                </a:solidFill>
              </a:defRPr>
            </a:lvl3pPr>
            <a:lvl4pPr indent="-158400"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465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172-DA9D-401D-8415-D4C12A7896AF}" type="datetime5">
              <a:rPr lang="fi-FI" smtClean="0">
                <a:solidFill>
                  <a:srgbClr val="29282E"/>
                </a:solidFill>
              </a:rPr>
              <a:pPr/>
              <a:t>25-lokak-17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304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5566-FFE4-4DE1-8085-462DAF3CC032}" type="datetime5">
              <a:rPr lang="fi-FI" smtClean="0">
                <a:solidFill>
                  <a:srgbClr val="29282E"/>
                </a:solidFill>
              </a:rPr>
              <a:pPr/>
              <a:t>25-lokak-17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03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FD999E6-3D6F-4800-A33E-4D315914261B}" type="datetime5">
              <a:rPr lang="fi-FI" smtClean="0">
                <a:solidFill>
                  <a:srgbClr val="B3B3B3"/>
                </a:solidFill>
              </a:rPr>
              <a:pPr/>
              <a:t>25-lokak-17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8661587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5" indent="-159295">
              <a:buFont typeface="Arial"/>
              <a:buChar char="•"/>
              <a:defRPr sz="1500">
                <a:latin typeface="Georgia"/>
              </a:defRPr>
            </a:lvl2pPr>
            <a:lvl3pPr marL="345590" indent="-172795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83" indent="-145796">
              <a:buFont typeface="Arial"/>
              <a:buChar char="•"/>
              <a:defRPr sz="1050" baseline="0">
                <a:latin typeface="Georgia"/>
              </a:defRPr>
            </a:lvl4pPr>
            <a:lvl5pPr marL="815377" indent="-171445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C4D9-630D-4449-8542-51D4D548AB04}" type="datetime5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25-lokak-17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Teknologiateollisuus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08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275606"/>
            <a:ext cx="8367464" cy="3456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B2B3F-E585-4339-BC58-3A338620BF0F}" type="datetime5">
              <a:rPr lang="fi-FI" smtClean="0">
                <a:solidFill>
                  <a:srgbClr val="002664"/>
                </a:solidFill>
              </a:rPr>
              <a:pPr/>
              <a:t>25-lokak-17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726483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A389-3D5B-4A2F-8D7D-F5750137A40B}" type="datetime5">
              <a:rPr lang="fi-FI" smtClean="0">
                <a:solidFill>
                  <a:srgbClr val="002664"/>
                </a:solidFill>
              </a:rPr>
              <a:pPr/>
              <a:t>25-lokak-17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05360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A3A106F0-3586-4C34-B64A-18A9417A8F96}" type="datetime5">
              <a:rPr lang="fi-FI" smtClean="0">
                <a:solidFill>
                  <a:srgbClr val="FFFFFF"/>
                </a:solidFill>
              </a:rPr>
              <a:pPr/>
              <a:t>25-lokak-17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3834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19CC20B7-6165-456F-86D9-617BF4A4A6C0}" type="datetime5">
              <a:rPr lang="fi-FI" smtClean="0"/>
              <a:pPr/>
              <a:t>25-lokak-17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640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F1D0B20C-A1FF-4BDA-AD72-75EDB1021CAD}" type="datetime5">
              <a:rPr lang="fi-FI" smtClean="0"/>
              <a:pPr/>
              <a:t>25-lokak-17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749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 - Vaale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9060680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32000" y="1113247"/>
            <a:ext cx="8280000" cy="34227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505311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79687E97-FA4E-4A59-B344-DEBDD22EB2EE}" type="datetime5">
              <a:rPr lang="fi-FI" smtClean="0">
                <a:solidFill>
                  <a:srgbClr val="002964"/>
                </a:solidFill>
              </a:rPr>
              <a:pPr/>
              <a:t>25-lokak-17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2470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801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3223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7048903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1159781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6604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7048470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0044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4426372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460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6310454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3760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9747522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10/25/2017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364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  <p:sldLayoutId id="2147484326" r:id="rId17"/>
    <p:sldLayoutId id="2147484327" r:id="rId18"/>
    <p:sldLayoutId id="2147484328" r:id="rId19"/>
    <p:sldLayoutId id="2147484329" r:id="rId20"/>
    <p:sldLayoutId id="2147484330" r:id="rId21"/>
    <p:sldLayoutId id="2147484331" r:id="rId22"/>
    <p:sldLayoutId id="2147484332" r:id="rId23"/>
    <p:sldLayoutId id="2147484333" r:id="rId24"/>
    <p:sldLayoutId id="2147484334" r:id="rId25"/>
    <p:sldLayoutId id="2147484335" r:id="rId26"/>
    <p:sldLayoutId id="2147484336" r:id="rId27"/>
    <p:sldLayoutId id="2147484337" r:id="rId28"/>
    <p:sldLayoutId id="21474843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0249" y="4731666"/>
            <a:ext cx="949770" cy="164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4A0B58F-F03D-4E0D-B025-33E44B30A82A}" type="datetime5">
              <a:rPr lang="fi-FI" smtClean="0">
                <a:solidFill>
                  <a:srgbClr val="29282E"/>
                </a:solidFill>
              </a:rPr>
              <a:pPr/>
              <a:t>25-lokak-17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06545" y="4730070"/>
            <a:ext cx="1246229" cy="175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181978" y="4731671"/>
            <a:ext cx="682788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613517"/>
            <a:ext cx="7171199" cy="30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1"/>
            <a:ext cx="7171199" cy="995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  <p:sldLayoutId id="2147484414" r:id="rId14"/>
    <p:sldLayoutId id="2147484415" r:id="rId15"/>
    <p:sldLayoutId id="2147484416" r:id="rId16"/>
    <p:sldLayoutId id="2147484417" r:id="rId17"/>
    <p:sldLayoutId id="2147484418" r:id="rId18"/>
    <p:sldLayoutId id="2147484419" r:id="rId19"/>
    <p:sldLayoutId id="2147484420" r:id="rId20"/>
    <p:sldLayoutId id="2147484421" r:id="rId21"/>
    <p:sldLayoutId id="2147484422" r:id="rId22"/>
    <p:sldLayoutId id="2147484423" r:id="rId23"/>
    <p:sldLayoutId id="2147484424" r:id="rId24"/>
    <p:sldLayoutId id="2147484425" r:id="rId25"/>
    <p:sldLayoutId id="2147484426" r:id="rId26"/>
    <p:sldLayoutId id="2147484427" r:id="rId27"/>
    <p:sldLayoutId id="2147484428" r:id="rId28"/>
    <p:sldLayoutId id="2147484429" r:id="rId29"/>
    <p:sldLayoutId id="2147484430" r:id="rId30"/>
    <p:sldLayoutId id="2147484431" r:id="rId31"/>
    <p:sldLayoutId id="2147484432" r:id="rId32"/>
    <p:sldLayoutId id="2147484433" r:id="rId33"/>
    <p:sldLayoutId id="2147484434" r:id="rId34"/>
    <p:sldLayoutId id="2147484435" r:id="rId35"/>
    <p:sldLayoutId id="2147484436" r:id="rId36"/>
    <p:sldLayoutId id="2147484437" r:id="rId37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158400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Gross Domestic Product Has Grown Long in Europe and the USA, Finland is Lagging Behind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1E78B733-0BB6-447A-8849-F110731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AA4914B-671F-41F7-96F6-5D67F3CF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F1741CA1-790D-4E21-95F3-BF607E57188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8382215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Objekti 11">
                        <a:extLst>
                          <a:ext uri="{FF2B5EF4-FFF2-40B4-BE49-F238E27FC236}">
                            <a16:creationId xmlns:a16="http://schemas.microsoft.com/office/drawing/2014/main" id="{6176980E-C996-425C-AFB0-CD97C9928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Technology Industry*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30.9.2017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91119604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77239"/>
              </p:ext>
            </p:extLst>
          </p:nvPr>
        </p:nvGraphicFramePr>
        <p:xfrm>
          <a:off x="1007999" y="3653915"/>
          <a:ext cx="6544845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2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755179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630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30.6.2017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18828" y="1251501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5050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2017 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5836925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7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81327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7834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30.9.2017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52420588"/>
              </p:ext>
            </p:extLst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30444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30.6.2017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57710" y="201686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22096"/>
              </p:ext>
            </p:extLst>
          </p:nvPr>
        </p:nvGraphicFramePr>
        <p:xfrm>
          <a:off x="1007944" y="3628739"/>
          <a:ext cx="6415302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7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8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1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8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0559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2017 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59292789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7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3965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30.9.2017 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64999474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78309" y="111451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48629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30.6.2017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5932" y="12099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13693"/>
              </p:ext>
            </p:extLst>
          </p:nvPr>
        </p:nvGraphicFramePr>
        <p:xfrm>
          <a:off x="1007943" y="3628739"/>
          <a:ext cx="6350499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979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634978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703015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678209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678209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54897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628479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0800907"/>
              </p:ext>
            </p:extLst>
          </p:nvPr>
        </p:nvGraphicFramePr>
        <p:xfrm>
          <a:off x="359935" y="1077972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935" y="1077972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8667871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724548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913283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9176058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2017 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66709238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5049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6667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30.9.2017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45340694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05959"/>
              </p:ext>
            </p:extLst>
          </p:nvPr>
        </p:nvGraphicFramePr>
        <p:xfrm>
          <a:off x="1007946" y="3653915"/>
          <a:ext cx="641529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9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1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5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6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8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6855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56869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30.6.2017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188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2017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5073429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4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7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214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7874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34419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30612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 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en-US" dirty="0"/>
              <a:t>World Trade Has Picked up Again</a:t>
            </a:r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8C9F9C8-BDDA-4EA9-821F-FDE12BBF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F59EB73B-90AC-486E-A24A-DA740643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27C65AF-D126-4F5F-8708-AAB2CDE4A7E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381305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9B04C050-CB03-4845-BB2B-2207589B33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Source: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30.9.2017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1665225"/>
              </p:ext>
            </p:extLst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88794"/>
              </p:ext>
            </p:extLst>
          </p:nvPr>
        </p:nvGraphicFramePr>
        <p:xfrm>
          <a:off x="1007945" y="3653915"/>
          <a:ext cx="6350498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896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59815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36680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30.9.2017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30.6.2017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5" y="4358242"/>
            <a:ext cx="239105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Finnish Exports Have Lagged Behind the Competition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9E1A9683-E5A8-47EE-91D8-3B8D0386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ED067A0-63FE-47EC-AF4F-08A8E6A5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6B531ECC-74D6-4CBE-BC21-1B7F77A7EF8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84072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Objekti 11">
                        <a:extLst>
                          <a:ext uri="{FF2B5EF4-FFF2-40B4-BE49-F238E27FC236}">
                            <a16:creationId xmlns:a16="http://schemas.microsoft.com/office/drawing/2014/main" id="{A6466020-CFBE-42C4-A212-1AB5285AD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Finland’s Industrial Production Has Lagged Behind the Competition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55274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A34BB6-36BC-4E25-B6CF-53820B80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20BA44D-902C-4009-87EC-131C212B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Finland’s Economic Growth is Weakened by a 20% Reduction in the Export Sector Production Capacity </a:t>
            </a: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 / </a:t>
            </a:r>
            <a:r>
              <a:rPr lang="fi-FI" dirty="0" err="1"/>
              <a:t>Indutrial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</p:txBody>
      </p:sp>
      <p:graphicFrame>
        <p:nvGraphicFramePr>
          <p:cNvPr id="20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5434097"/>
              </p:ext>
            </p:extLst>
          </p:nvPr>
        </p:nvGraphicFramePr>
        <p:xfrm>
          <a:off x="381000" y="1141758"/>
          <a:ext cx="8391525" cy="350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Taulukk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33714"/>
              </p:ext>
            </p:extLst>
          </p:nvPr>
        </p:nvGraphicFramePr>
        <p:xfrm>
          <a:off x="899591" y="4515966"/>
          <a:ext cx="5464221" cy="2628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470271291"/>
                    </a:ext>
                  </a:extLst>
                </a:gridCol>
              </a:tblGrid>
              <a:tr h="262832"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kstiruutu 1"/>
          <p:cNvSpPr txBox="1"/>
          <p:nvPr/>
        </p:nvSpPr>
        <p:spPr>
          <a:xfrm>
            <a:off x="5176737" y="2413364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 err="1">
                <a:solidFill>
                  <a:srgbClr val="0070C0"/>
                </a:solidFill>
              </a:rPr>
              <a:t>Change</a:t>
            </a:r>
            <a:r>
              <a:rPr lang="fi-FI" sz="1050" dirty="0">
                <a:solidFill>
                  <a:srgbClr val="0070C0"/>
                </a:solidFill>
              </a:rPr>
              <a:t> 2017/</a:t>
            </a:r>
          </a:p>
          <a:p>
            <a:r>
              <a:rPr lang="fi-FI" sz="1050" dirty="0">
                <a:solidFill>
                  <a:srgbClr val="0070C0"/>
                </a:solidFill>
              </a:rPr>
              <a:t>2008:-21 %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447B94C9-A0AD-4FB7-AEE9-FE5A0A08CE6A}"/>
              </a:ext>
            </a:extLst>
          </p:cNvPr>
          <p:cNvCxnSpPr/>
          <p:nvPr/>
        </p:nvCxnSpPr>
        <p:spPr>
          <a:xfrm flipV="1">
            <a:off x="1114982" y="1816675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80630417-AEC6-477D-AFE9-590F5EF5A8B3}"/>
              </a:ext>
            </a:extLst>
          </p:cNvPr>
          <p:cNvCxnSpPr>
            <a:cxnSpLocks/>
          </p:cNvCxnSpPr>
          <p:nvPr/>
        </p:nvCxnSpPr>
        <p:spPr>
          <a:xfrm flipV="1">
            <a:off x="1759455" y="2759250"/>
            <a:ext cx="0" cy="10366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78C87399-ED0A-4E67-971B-47DE48D04F5C}"/>
              </a:ext>
            </a:extLst>
          </p:cNvPr>
          <p:cNvCxnSpPr>
            <a:cxnSpLocks/>
          </p:cNvCxnSpPr>
          <p:nvPr/>
        </p:nvCxnSpPr>
        <p:spPr>
          <a:xfrm flipV="1">
            <a:off x="2334682" y="2703592"/>
            <a:ext cx="0" cy="8128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D50B36C3-4A82-46B3-AA22-17CF57E084AC}"/>
              </a:ext>
            </a:extLst>
          </p:cNvPr>
          <p:cNvCxnSpPr>
            <a:cxnSpLocks/>
          </p:cNvCxnSpPr>
          <p:nvPr/>
        </p:nvCxnSpPr>
        <p:spPr>
          <a:xfrm flipV="1">
            <a:off x="2822373" y="2899375"/>
            <a:ext cx="0" cy="593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0E8D6353-8634-4991-A20F-688F763805B8}"/>
              </a:ext>
            </a:extLst>
          </p:cNvPr>
          <p:cNvCxnSpPr>
            <a:cxnSpLocks/>
          </p:cNvCxnSpPr>
          <p:nvPr/>
        </p:nvCxnSpPr>
        <p:spPr>
          <a:xfrm flipV="1">
            <a:off x="3340781" y="2884753"/>
            <a:ext cx="0" cy="607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A6A45C5-049A-40AE-8929-7C3A3E803CBC}"/>
              </a:ext>
            </a:extLst>
          </p:cNvPr>
          <p:cNvCxnSpPr/>
          <p:nvPr/>
        </p:nvCxnSpPr>
        <p:spPr>
          <a:xfrm flipV="1">
            <a:off x="3923990" y="3024131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EA64D680-6BA4-449A-B7D7-11D5A11D1570}"/>
              </a:ext>
            </a:extLst>
          </p:cNvPr>
          <p:cNvCxnSpPr>
            <a:cxnSpLocks/>
          </p:cNvCxnSpPr>
          <p:nvPr/>
        </p:nvCxnSpPr>
        <p:spPr>
          <a:xfrm flipV="1">
            <a:off x="4442398" y="3214070"/>
            <a:ext cx="0" cy="6048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A14C0F9C-8C52-407E-A9E9-326A635EAA21}"/>
              </a:ext>
            </a:extLst>
          </p:cNvPr>
          <p:cNvCxnSpPr>
            <a:cxnSpLocks/>
          </p:cNvCxnSpPr>
          <p:nvPr/>
        </p:nvCxnSpPr>
        <p:spPr>
          <a:xfrm flipV="1">
            <a:off x="5025607" y="3216414"/>
            <a:ext cx="0" cy="6492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6C80723E-0B58-4150-A2A0-95F1BDA4486C}"/>
              </a:ext>
            </a:extLst>
          </p:cNvPr>
          <p:cNvCxnSpPr>
            <a:cxnSpLocks/>
          </p:cNvCxnSpPr>
          <p:nvPr/>
        </p:nvCxnSpPr>
        <p:spPr>
          <a:xfrm flipV="1">
            <a:off x="5544015" y="3200149"/>
            <a:ext cx="0" cy="58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4F0A8053-A08C-4003-BC29-A50AEC66197F}"/>
              </a:ext>
            </a:extLst>
          </p:cNvPr>
          <p:cNvCxnSpPr>
            <a:cxnSpLocks/>
          </p:cNvCxnSpPr>
          <p:nvPr/>
        </p:nvCxnSpPr>
        <p:spPr>
          <a:xfrm flipV="1">
            <a:off x="5932821" y="3159516"/>
            <a:ext cx="0" cy="58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latunnisteen paikkamerkki 4">
            <a:extLst>
              <a:ext uri="{FF2B5EF4-FFF2-40B4-BE49-F238E27FC236}">
                <a16:creationId xmlns:a16="http://schemas.microsoft.com/office/drawing/2014/main" id="{802262A3-D90F-4BF1-AA2F-8CD853B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26" name="Päivämäärän paikkamerkki 3">
            <a:extLst>
              <a:ext uri="{FF2B5EF4-FFF2-40B4-BE49-F238E27FC236}">
                <a16:creationId xmlns:a16="http://schemas.microsoft.com/office/drawing/2014/main" id="{B8C490CA-5BB9-415A-ACE2-2CD4C233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36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en-US" dirty="0"/>
              <a:t>Companies in Finland Have Invested Significantly Less than in Competing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OECD, </a:t>
            </a:r>
            <a:r>
              <a:rPr lang="fi-FI" dirty="0" err="1"/>
              <a:t>Economic</a:t>
            </a:r>
            <a:r>
              <a:rPr lang="fi-FI" dirty="0"/>
              <a:t> Outlook (</a:t>
            </a:r>
            <a:r>
              <a:rPr lang="fi-FI" dirty="0" err="1"/>
              <a:t>June</a:t>
            </a:r>
            <a:r>
              <a:rPr lang="fi-FI" dirty="0"/>
              <a:t> 2017)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56471691"/>
              </p:ext>
            </p:extLst>
          </p:nvPr>
        </p:nvGraphicFramePr>
        <p:xfrm>
          <a:off x="381000" y="1275730"/>
          <a:ext cx="8391525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13542" y="1470133"/>
            <a:ext cx="5225918" cy="29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Corporate investments, at fixed prices, index 2008 = 100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4192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Technology Industry and the Entire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4022459"/>
              </p:ext>
            </p:extLst>
          </p:nvPr>
        </p:nvGraphicFramePr>
        <p:xfrm>
          <a:off x="381000" y="1293380"/>
          <a:ext cx="8391525" cy="316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Macrobond document" r:id="rId3" imgW="13879395" imgH="5229908" progId="Mbnd.mbnd">
                  <p:embed/>
                </p:oleObj>
              </mc:Choice>
              <mc:Fallback>
                <p:oleObj name="Macrobond document" r:id="rId3" imgW="13879395" imgH="5229908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293380"/>
                        <a:ext cx="8391525" cy="3161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5039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and Abroad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412567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Finland,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678676"/>
              </p:ext>
            </p:extLst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Technology Industry*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July-September</a:t>
            </a:r>
            <a:r>
              <a:rPr lang="fi-FI" dirty="0"/>
              <a:t> 2017 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78623790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4798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10/25/2017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836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1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5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2659</TotalTime>
  <Words>1148</Words>
  <Application>Microsoft Office PowerPoint</Application>
  <PresentationFormat>Näytössä katseltava esitys (16:9)</PresentationFormat>
  <Paragraphs>362</Paragraphs>
  <Slides>20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5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35" baseType="lpstr">
      <vt:lpstr>Arial Unicode MS</vt:lpstr>
      <vt:lpstr>ＭＳ Ｐゴシック</vt:lpstr>
      <vt:lpstr>Adobe Fan Heiti Std B</vt:lpstr>
      <vt:lpstr>Adobe Hebrew</vt:lpstr>
      <vt:lpstr>Arial</vt:lpstr>
      <vt:lpstr>Courier New</vt:lpstr>
      <vt:lpstr>Georgia</vt:lpstr>
      <vt:lpstr>Lucida Grande</vt:lpstr>
      <vt:lpstr>Verdana</vt:lpstr>
      <vt:lpstr>Teknologiateollisuus_masterdia</vt:lpstr>
      <vt:lpstr>8_Teknologiateollisuus_masterdia</vt:lpstr>
      <vt:lpstr>1_Teknologiateollisuus_masterdia</vt:lpstr>
      <vt:lpstr>19_Teknologiateollisuus_masterdia</vt:lpstr>
      <vt:lpstr>22_Teknologiateollisuus_masterdia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271</cp:revision>
  <cp:lastPrinted>2017-04-28T11:11:15Z</cp:lastPrinted>
  <dcterms:created xsi:type="dcterms:W3CDTF">2016-09-05T10:47:53Z</dcterms:created>
  <dcterms:modified xsi:type="dcterms:W3CDTF">2017-10-25T06:18:19Z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