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8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0" r:id="rId2"/>
    <p:sldMasterId id="2147483730" r:id="rId3"/>
    <p:sldMasterId id="2147483760" r:id="rId4"/>
    <p:sldMasterId id="2147483790" r:id="rId5"/>
    <p:sldMasterId id="2147483820" r:id="rId6"/>
    <p:sldMasterId id="2147483850" r:id="rId7"/>
    <p:sldMasterId id="2147483892" r:id="rId8"/>
    <p:sldMasterId id="2147483929" r:id="rId9"/>
  </p:sldMasterIdLst>
  <p:notesMasterIdLst>
    <p:notesMasterId r:id="rId34"/>
  </p:notesMasterIdLst>
  <p:handoutMasterIdLst>
    <p:handoutMasterId r:id="rId35"/>
  </p:handoutMasterIdLst>
  <p:sldIdLst>
    <p:sldId id="284" r:id="rId10"/>
    <p:sldId id="285" r:id="rId11"/>
    <p:sldId id="360" r:id="rId12"/>
    <p:sldId id="361" r:id="rId13"/>
    <p:sldId id="362" r:id="rId14"/>
    <p:sldId id="337" r:id="rId15"/>
    <p:sldId id="363" r:id="rId16"/>
    <p:sldId id="364" r:id="rId17"/>
    <p:sldId id="374" r:id="rId18"/>
    <p:sldId id="365" r:id="rId19"/>
    <p:sldId id="366" r:id="rId20"/>
    <p:sldId id="367" r:id="rId21"/>
    <p:sldId id="328" r:id="rId22"/>
    <p:sldId id="368" r:id="rId23"/>
    <p:sldId id="369" r:id="rId24"/>
    <p:sldId id="370" r:id="rId25"/>
    <p:sldId id="371" r:id="rId26"/>
    <p:sldId id="372" r:id="rId27"/>
    <p:sldId id="377" r:id="rId28"/>
    <p:sldId id="376" r:id="rId29"/>
    <p:sldId id="378" r:id="rId30"/>
    <p:sldId id="379" r:id="rId31"/>
    <p:sldId id="380" r:id="rId32"/>
    <p:sldId id="359" r:id="rId3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3D82"/>
    <a:srgbClr val="333333"/>
    <a:srgbClr val="FFFF00"/>
    <a:srgbClr val="85E869"/>
    <a:srgbClr val="FF805C"/>
    <a:srgbClr val="FF00B8"/>
    <a:srgbClr val="8A0FA6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559" autoAdjust="0"/>
    <p:restoredTop sz="86421" autoAdjust="0"/>
  </p:normalViewPr>
  <p:slideViewPr>
    <p:cSldViewPr showGuides="1">
      <p:cViewPr varScale="1">
        <p:scale>
          <a:sx n="128" d="100"/>
          <a:sy n="128" d="100"/>
        </p:scale>
        <p:origin x="98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22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11028.58</c:v>
                </c:pt>
                <c:pt idx="2">
                  <c:v>10449.209999999999</c:v>
                </c:pt>
                <c:pt idx="3">
                  <c:v>10946.05</c:v>
                </c:pt>
                <c:pt idx="4">
                  <c:v>9314.67</c:v>
                </c:pt>
                <c:pt idx="5">
                  <c:v>6225.35</c:v>
                </c:pt>
                <c:pt idx="6">
                  <c:v>6436.56</c:v>
                </c:pt>
                <c:pt idx="7">
                  <c:v>6642.08</c:v>
                </c:pt>
                <c:pt idx="8">
                  <c:v>7709.51</c:v>
                </c:pt>
                <c:pt idx="9">
                  <c:v>7056.51</c:v>
                </c:pt>
                <c:pt idx="10">
                  <c:v>7176.62</c:v>
                </c:pt>
                <c:pt idx="11">
                  <c:v>7114.9</c:v>
                </c:pt>
                <c:pt idx="12">
                  <c:v>9300.1</c:v>
                </c:pt>
                <c:pt idx="13">
                  <c:v>8499.82</c:v>
                </c:pt>
                <c:pt idx="14">
                  <c:v>8657.59</c:v>
                </c:pt>
                <c:pt idx="15">
                  <c:v>7725.12</c:v>
                </c:pt>
                <c:pt idx="16">
                  <c:v>9596.83</c:v>
                </c:pt>
                <c:pt idx="17">
                  <c:v>8285.42</c:v>
                </c:pt>
                <c:pt idx="18">
                  <c:v>8678.19</c:v>
                </c:pt>
                <c:pt idx="19">
                  <c:v>7578.89</c:v>
                </c:pt>
                <c:pt idx="20">
                  <c:v>8908.49</c:v>
                </c:pt>
                <c:pt idx="21">
                  <c:v>7143.01</c:v>
                </c:pt>
                <c:pt idx="22">
                  <c:v>7473.07</c:v>
                </c:pt>
                <c:pt idx="23">
                  <c:v>6820.67</c:v>
                </c:pt>
                <c:pt idx="24">
                  <c:v>7672.19</c:v>
                </c:pt>
                <c:pt idx="25">
                  <c:v>7639.24</c:v>
                </c:pt>
                <c:pt idx="26">
                  <c:v>7738.85</c:v>
                </c:pt>
                <c:pt idx="27">
                  <c:v>8954.6</c:v>
                </c:pt>
                <c:pt idx="28">
                  <c:v>8013.06</c:v>
                </c:pt>
                <c:pt idx="29">
                  <c:v>6926.55</c:v>
                </c:pt>
                <c:pt idx="30">
                  <c:v>8781.73</c:v>
                </c:pt>
                <c:pt idx="31">
                  <c:v>7251.74</c:v>
                </c:pt>
                <c:pt idx="32">
                  <c:v>8237.6</c:v>
                </c:pt>
                <c:pt idx="33">
                  <c:v>6924.85</c:v>
                </c:pt>
                <c:pt idx="34">
                  <c:v>6607.57</c:v>
                </c:pt>
                <c:pt idx="35">
                  <c:v>6666.08</c:v>
                </c:pt>
                <c:pt idx="36">
                  <c:v>8155.47</c:v>
                </c:pt>
                <c:pt idx="37">
                  <c:v>7804.08</c:v>
                </c:pt>
                <c:pt idx="38">
                  <c:v>9728.7900000000009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9066.7800000000007</c:v>
                </c:pt>
                <c:pt idx="2">
                  <c:v>8229.11</c:v>
                </c:pt>
                <c:pt idx="3">
                  <c:v>9119.18</c:v>
                </c:pt>
                <c:pt idx="4">
                  <c:v>7478.12</c:v>
                </c:pt>
                <c:pt idx="5">
                  <c:v>4895.45</c:v>
                </c:pt>
                <c:pt idx="6">
                  <c:v>4899.76</c:v>
                </c:pt>
                <c:pt idx="7">
                  <c:v>5203.2700000000004</c:v>
                </c:pt>
                <c:pt idx="8">
                  <c:v>5958.53</c:v>
                </c:pt>
                <c:pt idx="9">
                  <c:v>5259.28</c:v>
                </c:pt>
                <c:pt idx="10">
                  <c:v>5650.45</c:v>
                </c:pt>
                <c:pt idx="11">
                  <c:v>5528.15</c:v>
                </c:pt>
                <c:pt idx="12">
                  <c:v>6909.26</c:v>
                </c:pt>
                <c:pt idx="13">
                  <c:v>5990.48</c:v>
                </c:pt>
                <c:pt idx="14">
                  <c:v>6765.31</c:v>
                </c:pt>
                <c:pt idx="15">
                  <c:v>5841.75</c:v>
                </c:pt>
                <c:pt idx="16">
                  <c:v>7276.41</c:v>
                </c:pt>
                <c:pt idx="17">
                  <c:v>6186.94</c:v>
                </c:pt>
                <c:pt idx="18">
                  <c:v>6713.09</c:v>
                </c:pt>
                <c:pt idx="19">
                  <c:v>6114.08</c:v>
                </c:pt>
                <c:pt idx="20">
                  <c:v>7155.12</c:v>
                </c:pt>
                <c:pt idx="21">
                  <c:v>5286.61</c:v>
                </c:pt>
                <c:pt idx="22">
                  <c:v>5626.08</c:v>
                </c:pt>
                <c:pt idx="23">
                  <c:v>5319.56</c:v>
                </c:pt>
                <c:pt idx="24">
                  <c:v>5979.88</c:v>
                </c:pt>
                <c:pt idx="25">
                  <c:v>5563.39</c:v>
                </c:pt>
                <c:pt idx="26">
                  <c:v>5743.76</c:v>
                </c:pt>
                <c:pt idx="27">
                  <c:v>6681.98</c:v>
                </c:pt>
                <c:pt idx="28">
                  <c:v>6031.8</c:v>
                </c:pt>
                <c:pt idx="29">
                  <c:v>4902.71</c:v>
                </c:pt>
                <c:pt idx="30">
                  <c:v>6522.68</c:v>
                </c:pt>
                <c:pt idx="31">
                  <c:v>5556.56</c:v>
                </c:pt>
                <c:pt idx="32">
                  <c:v>5867.35</c:v>
                </c:pt>
                <c:pt idx="33">
                  <c:v>4888.17</c:v>
                </c:pt>
                <c:pt idx="34">
                  <c:v>4689.25</c:v>
                </c:pt>
                <c:pt idx="35">
                  <c:v>4800.18</c:v>
                </c:pt>
                <c:pt idx="36">
                  <c:v>5744.62</c:v>
                </c:pt>
                <c:pt idx="37">
                  <c:v>5758.68</c:v>
                </c:pt>
                <c:pt idx="38">
                  <c:v>7521.59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1948.49</c:v>
                </c:pt>
                <c:pt idx="2">
                  <c:v>2232.52</c:v>
                </c:pt>
                <c:pt idx="3">
                  <c:v>1803.11</c:v>
                </c:pt>
                <c:pt idx="4">
                  <c:v>1834.44</c:v>
                </c:pt>
                <c:pt idx="5">
                  <c:v>1316.67</c:v>
                </c:pt>
                <c:pt idx="6">
                  <c:v>1538.12</c:v>
                </c:pt>
                <c:pt idx="7">
                  <c:v>1428.16</c:v>
                </c:pt>
                <c:pt idx="8">
                  <c:v>1756.59</c:v>
                </c:pt>
                <c:pt idx="9">
                  <c:v>1803.63</c:v>
                </c:pt>
                <c:pt idx="10">
                  <c:v>1525.84</c:v>
                </c:pt>
                <c:pt idx="11">
                  <c:v>1556.96</c:v>
                </c:pt>
                <c:pt idx="12">
                  <c:v>2338.44</c:v>
                </c:pt>
                <c:pt idx="13">
                  <c:v>2431.3000000000002</c:v>
                </c:pt>
                <c:pt idx="14">
                  <c:v>1855.98</c:v>
                </c:pt>
                <c:pt idx="15">
                  <c:v>1818.12</c:v>
                </c:pt>
                <c:pt idx="16">
                  <c:v>2269.92</c:v>
                </c:pt>
                <c:pt idx="17">
                  <c:v>1987.78</c:v>
                </c:pt>
                <c:pt idx="18">
                  <c:v>1916.86</c:v>
                </c:pt>
                <c:pt idx="19">
                  <c:v>1427.86</c:v>
                </c:pt>
                <c:pt idx="20">
                  <c:v>1718.09</c:v>
                </c:pt>
                <c:pt idx="21">
                  <c:v>1777.09</c:v>
                </c:pt>
                <c:pt idx="22">
                  <c:v>1779.66</c:v>
                </c:pt>
                <c:pt idx="23">
                  <c:v>1438.49</c:v>
                </c:pt>
                <c:pt idx="24">
                  <c:v>1631.54</c:v>
                </c:pt>
                <c:pt idx="25">
                  <c:v>1997.18</c:v>
                </c:pt>
                <c:pt idx="26">
                  <c:v>1914.43</c:v>
                </c:pt>
                <c:pt idx="27">
                  <c:v>2217.8200000000002</c:v>
                </c:pt>
                <c:pt idx="28">
                  <c:v>1869</c:v>
                </c:pt>
                <c:pt idx="29">
                  <c:v>1903.62</c:v>
                </c:pt>
                <c:pt idx="30">
                  <c:v>2148.21</c:v>
                </c:pt>
                <c:pt idx="31">
                  <c:v>1609.11</c:v>
                </c:pt>
                <c:pt idx="32">
                  <c:v>2279.52</c:v>
                </c:pt>
                <c:pt idx="33">
                  <c:v>1901.82</c:v>
                </c:pt>
                <c:pt idx="34">
                  <c:v>1782.31</c:v>
                </c:pt>
                <c:pt idx="35">
                  <c:v>1746.98</c:v>
                </c:pt>
                <c:pt idx="36">
                  <c:v>2284.17</c:v>
                </c:pt>
                <c:pt idx="37">
                  <c:v>1881.56</c:v>
                </c:pt>
                <c:pt idx="38">
                  <c:v>2041.08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5726760034678E-2"/>
          <c:y val="2.4569951555112431E-2"/>
          <c:w val="0.70177184719106478"/>
          <c:h val="0.8549033770720074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palkat ja sivukulut*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100</c:v>
                </c:pt>
                <c:pt idx="1">
                  <c:v>96.2577</c:v>
                </c:pt>
                <c:pt idx="2">
                  <c:v>96.956879999999998</c:v>
                </c:pt>
                <c:pt idx="3">
                  <c:v>102.2807</c:v>
                </c:pt>
                <c:pt idx="4">
                  <c:v>105.9114</c:v>
                </c:pt>
                <c:pt idx="5">
                  <c:v>106.24939999999999</c:v>
                </c:pt>
                <c:pt idx="6">
                  <c:v>106.5141</c:v>
                </c:pt>
                <c:pt idx="7">
                  <c:v>108.40349999999999</c:v>
                </c:pt>
                <c:pt idx="8">
                  <c:v>111.6464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Yritysten tuotannolliset ja t&amp;k-investoinnit*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Taul1!$C$2:$C$10</c:f>
              <c:numCache>
                <c:formatCode>General</c:formatCode>
                <c:ptCount val="9"/>
                <c:pt idx="0">
                  <c:v>100</c:v>
                </c:pt>
                <c:pt idx="1">
                  <c:v>84.013779999999997</c:v>
                </c:pt>
                <c:pt idx="2">
                  <c:v>79.425349999999995</c:v>
                </c:pt>
                <c:pt idx="3">
                  <c:v>84.431579999999997</c:v>
                </c:pt>
                <c:pt idx="4">
                  <c:v>84.662459999999996</c:v>
                </c:pt>
                <c:pt idx="5">
                  <c:v>79.348380000000006</c:v>
                </c:pt>
                <c:pt idx="6">
                  <c:v>77.248410000000007</c:v>
                </c:pt>
                <c:pt idx="7">
                  <c:v>81.664590000000004</c:v>
                </c:pt>
                <c:pt idx="8">
                  <c:v>87.429450000000003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A2-42E2-B58A-6951D8DED0B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Yritysten voitot verojen jälkeen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Taul1!$D$2:$D$10</c:f>
              <c:numCache>
                <c:formatCode>General</c:formatCode>
                <c:ptCount val="9"/>
                <c:pt idx="0">
                  <c:v>100</c:v>
                </c:pt>
                <c:pt idx="1">
                  <c:v>62.060290000000002</c:v>
                </c:pt>
                <c:pt idx="2">
                  <c:v>73.719859999999997</c:v>
                </c:pt>
                <c:pt idx="3">
                  <c:v>74.440830000000005</c:v>
                </c:pt>
                <c:pt idx="4">
                  <c:v>63.492170000000002</c:v>
                </c:pt>
                <c:pt idx="5">
                  <c:v>65.192310000000006</c:v>
                </c:pt>
                <c:pt idx="6">
                  <c:v>66.925989999999999</c:v>
                </c:pt>
                <c:pt idx="7">
                  <c:v>73.984780000000001</c:v>
                </c:pt>
                <c:pt idx="8">
                  <c:v>79.122100000000003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A2-42E2-B58A-6951D8DED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115"/>
          <c:min val="5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98210098879527"/>
          <c:y val="8.8725045880668624E-2"/>
          <c:w val="0.22293730877283929"/>
          <c:h val="0.72117568649214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39645671020691E-2"/>
          <c:y val="2.522458765417834E-2"/>
          <c:w val="0.75057316168297783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Taul1!$B$2:$B$1525</c:f>
              <c:numCache>
                <c:formatCode>General</c:formatCode>
                <c:ptCount val="1524"/>
                <c:pt idx="2" formatCode="0.00">
                  <c:v>3.73</c:v>
                </c:pt>
                <c:pt idx="3" formatCode="0.00">
                  <c:v>6.75</c:v>
                </c:pt>
                <c:pt idx="4" formatCode="0.00">
                  <c:v>1.48</c:v>
                </c:pt>
                <c:pt idx="5" formatCode="0.00">
                  <c:v>83.11</c:v>
                </c:pt>
                <c:pt idx="6" formatCode="0.00">
                  <c:v>-49.8</c:v>
                </c:pt>
                <c:pt idx="7" formatCode="0.00">
                  <c:v>20.51</c:v>
                </c:pt>
                <c:pt idx="8" formatCode="0.00">
                  <c:v>8.1</c:v>
                </c:pt>
                <c:pt idx="9" formatCode="0.00">
                  <c:v>2.15</c:v>
                </c:pt>
                <c:pt idx="10" formatCode="0.00">
                  <c:v>17.72</c:v>
                </c:pt>
                <c:pt idx="11" formatCode="0.00">
                  <c:v>6.84</c:v>
                </c:pt>
                <c:pt idx="12" formatCode="0.00">
                  <c:v>96.11</c:v>
                </c:pt>
                <c:pt idx="13" formatCode="0.00">
                  <c:v>20.260000000000002</c:v>
                </c:pt>
                <c:pt idx="14" formatCode="0.00">
                  <c:v>11.62</c:v>
                </c:pt>
                <c:pt idx="15" formatCode="0.00">
                  <c:v>11.6</c:v>
                </c:pt>
                <c:pt idx="16" formatCode="0.00">
                  <c:v>12.12</c:v>
                </c:pt>
                <c:pt idx="17" formatCode="0.00">
                  <c:v>11.75</c:v>
                </c:pt>
                <c:pt idx="18" formatCode="0.00">
                  <c:v>6.46</c:v>
                </c:pt>
                <c:pt idx="19" formatCode="0.00">
                  <c:v>37.22</c:v>
                </c:pt>
                <c:pt idx="20" formatCode="0.00">
                  <c:v>7.27</c:v>
                </c:pt>
                <c:pt idx="21" formatCode="0.00">
                  <c:v>5.6</c:v>
                </c:pt>
                <c:pt idx="22" formatCode="0.00">
                  <c:v>39.22</c:v>
                </c:pt>
                <c:pt idx="23" formatCode="0.00">
                  <c:v>29.56</c:v>
                </c:pt>
                <c:pt idx="24" formatCode="0.00">
                  <c:v>6.33</c:v>
                </c:pt>
                <c:pt idx="25" formatCode="0.00">
                  <c:v>5.83</c:v>
                </c:pt>
                <c:pt idx="26" formatCode="0.00">
                  <c:v>13.81</c:v>
                </c:pt>
                <c:pt idx="27" formatCode="0.00">
                  <c:v>6.84</c:v>
                </c:pt>
                <c:pt idx="28" formatCode="0.00">
                  <c:v>7.59</c:v>
                </c:pt>
                <c:pt idx="29" formatCode="0.00">
                  <c:v>6.71</c:v>
                </c:pt>
                <c:pt idx="30" formatCode="0.00">
                  <c:v>9.0500000000000007</c:v>
                </c:pt>
                <c:pt idx="31" formatCode="0.00">
                  <c:v>-3.55</c:v>
                </c:pt>
                <c:pt idx="32" formatCode="0.00">
                  <c:v>1.41</c:v>
                </c:pt>
                <c:pt idx="33" formatCode="0.00">
                  <c:v>5.43</c:v>
                </c:pt>
                <c:pt idx="34" formatCode="0.00">
                  <c:v>-25.74</c:v>
                </c:pt>
                <c:pt idx="35" formatCode="0.00">
                  <c:v>8.2899999999999991</c:v>
                </c:pt>
                <c:pt idx="36" formatCode="0.00">
                  <c:v>2.42</c:v>
                </c:pt>
                <c:pt idx="37" formatCode="0.00">
                  <c:v>2.15</c:v>
                </c:pt>
                <c:pt idx="38" formatCode="0.00">
                  <c:v>8.84</c:v>
                </c:pt>
                <c:pt idx="39" formatCode="0.00">
                  <c:v>6.86</c:v>
                </c:pt>
                <c:pt idx="40" formatCode="0.00">
                  <c:v>4.7300000000000004</c:v>
                </c:pt>
                <c:pt idx="41" formatCode="0.00">
                  <c:v>4.87</c:v>
                </c:pt>
                <c:pt idx="42" formatCode="0.00">
                  <c:v>-10.78</c:v>
                </c:pt>
                <c:pt idx="43" formatCode="0.00">
                  <c:v>6.48</c:v>
                </c:pt>
                <c:pt idx="44" formatCode="0.00">
                  <c:v>8.9499999999999993</c:v>
                </c:pt>
                <c:pt idx="45" formatCode="0.00">
                  <c:v>-8.66</c:v>
                </c:pt>
                <c:pt idx="46" formatCode="0.00">
                  <c:v>-2.61</c:v>
                </c:pt>
                <c:pt idx="47" formatCode="0.00">
                  <c:v>-4.8899999999999997</c:v>
                </c:pt>
                <c:pt idx="48" formatCode="0.00">
                  <c:v>4.1900000000000004</c:v>
                </c:pt>
                <c:pt idx="49" formatCode="0.00">
                  <c:v>-10.4</c:v>
                </c:pt>
                <c:pt idx="50" formatCode="0.00">
                  <c:v>3.73</c:v>
                </c:pt>
                <c:pt idx="51" formatCode="0.00">
                  <c:v>4.7</c:v>
                </c:pt>
                <c:pt idx="52" formatCode="0.00">
                  <c:v>11.12</c:v>
                </c:pt>
                <c:pt idx="53" formatCode="0.00">
                  <c:v>5</c:v>
                </c:pt>
                <c:pt idx="54" formatCode="0.00">
                  <c:v>10.61</c:v>
                </c:pt>
                <c:pt idx="55" formatCode="0.00">
                  <c:v>-4.16</c:v>
                </c:pt>
                <c:pt idx="56" formatCode="0.00">
                  <c:v>2.52</c:v>
                </c:pt>
                <c:pt idx="57" formatCode="0.00">
                  <c:v>0.88</c:v>
                </c:pt>
                <c:pt idx="58" formatCode="0.00">
                  <c:v>9.92</c:v>
                </c:pt>
                <c:pt idx="59" formatCode="0.00">
                  <c:v>-6.12</c:v>
                </c:pt>
                <c:pt idx="60" formatCode="0.00">
                  <c:v>10.46</c:v>
                </c:pt>
                <c:pt idx="61" formatCode="0.00">
                  <c:v>4.7300000000000004</c:v>
                </c:pt>
                <c:pt idx="62" formatCode="0.00">
                  <c:v>34.71</c:v>
                </c:pt>
                <c:pt idx="63" formatCode="0.00">
                  <c:v>11.17</c:v>
                </c:pt>
                <c:pt idx="64" formatCode="0.00">
                  <c:v>8.18</c:v>
                </c:pt>
                <c:pt idx="65" formatCode="0.00">
                  <c:v>-23.37</c:v>
                </c:pt>
                <c:pt idx="66" formatCode="0.00">
                  <c:v>11.39</c:v>
                </c:pt>
                <c:pt idx="67" formatCode="0.00">
                  <c:v>11.07</c:v>
                </c:pt>
                <c:pt idx="68" formatCode="0.00">
                  <c:v>-0.16</c:v>
                </c:pt>
                <c:pt idx="69" formatCode="0.00">
                  <c:v>3.77</c:v>
                </c:pt>
                <c:pt idx="70" formatCode="0.00">
                  <c:v>3.77</c:v>
                </c:pt>
                <c:pt idx="71" formatCode="0.00">
                  <c:v>2.35</c:v>
                </c:pt>
                <c:pt idx="72" formatCode="0.00">
                  <c:v>4.1900000000000004</c:v>
                </c:pt>
                <c:pt idx="73" formatCode="0.00">
                  <c:v>2.2999999999999998</c:v>
                </c:pt>
                <c:pt idx="74" formatCode="0.00">
                  <c:v>7.26</c:v>
                </c:pt>
                <c:pt idx="75" formatCode="0.00">
                  <c:v>4.3499999999999996</c:v>
                </c:pt>
                <c:pt idx="76" formatCode="0.00">
                  <c:v>1.98</c:v>
                </c:pt>
                <c:pt idx="77" formatCode="0.00">
                  <c:v>9.02</c:v>
                </c:pt>
                <c:pt idx="78" formatCode="0.00">
                  <c:v>-28.69</c:v>
                </c:pt>
                <c:pt idx="79" formatCode="0.00">
                  <c:v>2.95</c:v>
                </c:pt>
                <c:pt idx="80" formatCode="0.00">
                  <c:v>-5.37</c:v>
                </c:pt>
                <c:pt idx="81" formatCode="0.00">
                  <c:v>-0.68</c:v>
                </c:pt>
                <c:pt idx="82" formatCode="0.00">
                  <c:v>3.25</c:v>
                </c:pt>
                <c:pt idx="83" formatCode="0.00">
                  <c:v>-4.99</c:v>
                </c:pt>
                <c:pt idx="84" formatCode="0.00">
                  <c:v>8.7799999999999994</c:v>
                </c:pt>
                <c:pt idx="85" formatCode="0.00">
                  <c:v>0.25</c:v>
                </c:pt>
                <c:pt idx="86" formatCode="0.00">
                  <c:v>40.28</c:v>
                </c:pt>
                <c:pt idx="87" formatCode="0.00">
                  <c:v>-20.69</c:v>
                </c:pt>
                <c:pt idx="88" formatCode="0.00">
                  <c:v>60.98</c:v>
                </c:pt>
                <c:pt idx="89" formatCode="0.00">
                  <c:v>0</c:v>
                </c:pt>
                <c:pt idx="90" formatCode="0.00">
                  <c:v>-2.21</c:v>
                </c:pt>
                <c:pt idx="91" formatCode="0.00">
                  <c:v>1.68</c:v>
                </c:pt>
                <c:pt idx="92" formatCode="0.00">
                  <c:v>48.23</c:v>
                </c:pt>
                <c:pt idx="93" formatCode="0.00">
                  <c:v>-0.41</c:v>
                </c:pt>
                <c:pt idx="94" formatCode="0.00">
                  <c:v>2.17</c:v>
                </c:pt>
                <c:pt idx="95" formatCode="0.00">
                  <c:v>24.26</c:v>
                </c:pt>
                <c:pt idx="96" formatCode="0.00">
                  <c:v>16.22</c:v>
                </c:pt>
                <c:pt idx="97" formatCode="0.00">
                  <c:v>5</c:v>
                </c:pt>
                <c:pt idx="98" formatCode="0.00">
                  <c:v>1.8</c:v>
                </c:pt>
                <c:pt idx="99" formatCode="0.00">
                  <c:v>12.69</c:v>
                </c:pt>
                <c:pt idx="100" formatCode="0.00">
                  <c:v>-1.7</c:v>
                </c:pt>
                <c:pt idx="101" formatCode="0.00">
                  <c:v>5.89</c:v>
                </c:pt>
                <c:pt idx="102" formatCode="0.00">
                  <c:v>3.28</c:v>
                </c:pt>
                <c:pt idx="103" formatCode="0.00">
                  <c:v>9.43</c:v>
                </c:pt>
                <c:pt idx="104" formatCode="0.00">
                  <c:v>2.09</c:v>
                </c:pt>
                <c:pt idx="105" formatCode="0.00">
                  <c:v>-4.18</c:v>
                </c:pt>
                <c:pt idx="106" formatCode="0.00">
                  <c:v>17.190000000000001</c:v>
                </c:pt>
                <c:pt idx="107" formatCode="0.00">
                  <c:v>3.96</c:v>
                </c:pt>
                <c:pt idx="108" formatCode="0.00">
                  <c:v>2.58</c:v>
                </c:pt>
                <c:pt idx="109" formatCode="0.00">
                  <c:v>4</c:v>
                </c:pt>
                <c:pt idx="110" formatCode="0.00">
                  <c:v>11.45</c:v>
                </c:pt>
                <c:pt idx="111" formatCode="0.00">
                  <c:v>2.76</c:v>
                </c:pt>
                <c:pt idx="112" formatCode="0.00">
                  <c:v>-10.95</c:v>
                </c:pt>
                <c:pt idx="113" formatCode="0.00">
                  <c:v>5.4</c:v>
                </c:pt>
                <c:pt idx="114" formatCode="0.00">
                  <c:v>4.17</c:v>
                </c:pt>
                <c:pt idx="115" formatCode="0.00">
                  <c:v>20.54</c:v>
                </c:pt>
                <c:pt idx="116" formatCode="0.00">
                  <c:v>4.3600000000000003</c:v>
                </c:pt>
                <c:pt idx="117" formatCode="0.00">
                  <c:v>8.4</c:v>
                </c:pt>
                <c:pt idx="118" formatCode="0.00">
                  <c:v>2.83</c:v>
                </c:pt>
                <c:pt idx="119" formatCode="0.00">
                  <c:v>11.17</c:v>
                </c:pt>
                <c:pt idx="120" formatCode="0.00">
                  <c:v>-3.43</c:v>
                </c:pt>
                <c:pt idx="121" formatCode="0.00">
                  <c:v>12.34</c:v>
                </c:pt>
                <c:pt idx="122" formatCode="0.00">
                  <c:v>-7.13</c:v>
                </c:pt>
                <c:pt idx="123" formatCode="0.00">
                  <c:v>9.11</c:v>
                </c:pt>
                <c:pt idx="124" formatCode="0.00">
                  <c:v>4.29</c:v>
                </c:pt>
                <c:pt idx="125" formatCode="0.00">
                  <c:v>14.19</c:v>
                </c:pt>
                <c:pt idx="126" formatCode="0.00">
                  <c:v>5.94</c:v>
                </c:pt>
                <c:pt idx="127" formatCode="0.00">
                  <c:v>8.43</c:v>
                </c:pt>
                <c:pt idx="128" formatCode="0.00">
                  <c:v>-62.84</c:v>
                </c:pt>
                <c:pt idx="129" formatCode="0.00">
                  <c:v>4.8099999999999996</c:v>
                </c:pt>
                <c:pt idx="130" formatCode="0.00">
                  <c:v>10.06</c:v>
                </c:pt>
                <c:pt idx="131" formatCode="0.00">
                  <c:v>-6.33</c:v>
                </c:pt>
                <c:pt idx="132" formatCode="0.00">
                  <c:v>8.3699999999999992</c:v>
                </c:pt>
                <c:pt idx="133" formatCode="0.00">
                  <c:v>1.94</c:v>
                </c:pt>
                <c:pt idx="134" formatCode="0.00">
                  <c:v>5.26</c:v>
                </c:pt>
                <c:pt idx="135" formatCode="0.00">
                  <c:v>2.48</c:v>
                </c:pt>
                <c:pt idx="136" formatCode="0.00">
                  <c:v>1.52</c:v>
                </c:pt>
                <c:pt idx="137" formatCode="0.00">
                  <c:v>2.0699999999999998</c:v>
                </c:pt>
                <c:pt idx="138" formatCode="0.00">
                  <c:v>4.75</c:v>
                </c:pt>
                <c:pt idx="139" formatCode="0.00">
                  <c:v>-6.89</c:v>
                </c:pt>
                <c:pt idx="140" formatCode="0.00">
                  <c:v>23</c:v>
                </c:pt>
                <c:pt idx="141" formatCode="0.00">
                  <c:v>62.63</c:v>
                </c:pt>
                <c:pt idx="142" formatCode="0.00">
                  <c:v>11.19</c:v>
                </c:pt>
                <c:pt idx="143" formatCode="0.00">
                  <c:v>-3.04</c:v>
                </c:pt>
                <c:pt idx="144" formatCode="0.00">
                  <c:v>7.1</c:v>
                </c:pt>
                <c:pt idx="145" formatCode="0.00">
                  <c:v>7.66</c:v>
                </c:pt>
                <c:pt idx="146" formatCode="0.00">
                  <c:v>6.15</c:v>
                </c:pt>
                <c:pt idx="147" formatCode="0.00">
                  <c:v>3.87</c:v>
                </c:pt>
                <c:pt idx="148" formatCode="0.00">
                  <c:v>16.670000000000002</c:v>
                </c:pt>
                <c:pt idx="149" formatCode="0.00">
                  <c:v>5.2</c:v>
                </c:pt>
                <c:pt idx="150" formatCode="0.00">
                  <c:v>3.85</c:v>
                </c:pt>
                <c:pt idx="151" formatCode="0.00">
                  <c:v>-24.02</c:v>
                </c:pt>
                <c:pt idx="152" formatCode="0.00">
                  <c:v>16.64</c:v>
                </c:pt>
                <c:pt idx="153" formatCode="0.00">
                  <c:v>11.72</c:v>
                </c:pt>
                <c:pt idx="154" formatCode="0.00">
                  <c:v>51.49</c:v>
                </c:pt>
                <c:pt idx="155" formatCode="0.00">
                  <c:v>24.45</c:v>
                </c:pt>
                <c:pt idx="156" formatCode="0.00">
                  <c:v>2.11</c:v>
                </c:pt>
                <c:pt idx="157" formatCode="0.00">
                  <c:v>1.41</c:v>
                </c:pt>
                <c:pt idx="158" formatCode="0.00">
                  <c:v>0.75</c:v>
                </c:pt>
                <c:pt idx="159" formatCode="0.00">
                  <c:v>11.35</c:v>
                </c:pt>
                <c:pt idx="160" formatCode="0.00">
                  <c:v>-1.17</c:v>
                </c:pt>
                <c:pt idx="161" formatCode="0.00">
                  <c:v>9.51</c:v>
                </c:pt>
                <c:pt idx="162" formatCode="0.00">
                  <c:v>-6.6</c:v>
                </c:pt>
                <c:pt idx="163" formatCode="0.00">
                  <c:v>-6.9</c:v>
                </c:pt>
                <c:pt idx="164" formatCode="0.00">
                  <c:v>-0.1</c:v>
                </c:pt>
                <c:pt idx="165" formatCode="0.00">
                  <c:v>8.17</c:v>
                </c:pt>
                <c:pt idx="166" formatCode="0.00">
                  <c:v>-0.22</c:v>
                </c:pt>
                <c:pt idx="167" formatCode="0.00">
                  <c:v>-9.1999999999999993</c:v>
                </c:pt>
                <c:pt idx="168" formatCode="0.00">
                  <c:v>4.99</c:v>
                </c:pt>
                <c:pt idx="169" formatCode="0.00">
                  <c:v>6.74</c:v>
                </c:pt>
                <c:pt idx="170" formatCode="0.00">
                  <c:v>3</c:v>
                </c:pt>
                <c:pt idx="171" formatCode="0.00">
                  <c:v>42.76</c:v>
                </c:pt>
                <c:pt idx="172" formatCode="0.00">
                  <c:v>-12.94</c:v>
                </c:pt>
                <c:pt idx="173" formatCode="0.00">
                  <c:v>-1.42</c:v>
                </c:pt>
                <c:pt idx="174" formatCode="0.00">
                  <c:v>2.75</c:v>
                </c:pt>
                <c:pt idx="175" formatCode="0.00">
                  <c:v>8.4499999999999993</c:v>
                </c:pt>
                <c:pt idx="176" formatCode="0.00">
                  <c:v>19.239999999999998</c:v>
                </c:pt>
                <c:pt idx="177" formatCode="0.00">
                  <c:v>6.2</c:v>
                </c:pt>
                <c:pt idx="178" formatCode="0.00">
                  <c:v>-13.88</c:v>
                </c:pt>
                <c:pt idx="179" formatCode="0.00">
                  <c:v>5.97</c:v>
                </c:pt>
                <c:pt idx="180" formatCode="0.00">
                  <c:v>8.08</c:v>
                </c:pt>
                <c:pt idx="181" formatCode="0.00">
                  <c:v>-1.62</c:v>
                </c:pt>
                <c:pt idx="182" formatCode="0.00">
                  <c:v>10.73</c:v>
                </c:pt>
                <c:pt idx="183" formatCode="0.00">
                  <c:v>14.49</c:v>
                </c:pt>
                <c:pt idx="184" formatCode="0.00">
                  <c:v>0.35</c:v>
                </c:pt>
                <c:pt idx="185" formatCode="0.00">
                  <c:v>2.61</c:v>
                </c:pt>
                <c:pt idx="186" formatCode="0.00">
                  <c:v>0.08</c:v>
                </c:pt>
                <c:pt idx="187" formatCode="0.00">
                  <c:v>5.33</c:v>
                </c:pt>
                <c:pt idx="188" formatCode="0.00">
                  <c:v>5.63</c:v>
                </c:pt>
                <c:pt idx="189" formatCode="0.00">
                  <c:v>-0.63</c:v>
                </c:pt>
                <c:pt idx="190" formatCode="0.00">
                  <c:v>2.94</c:v>
                </c:pt>
                <c:pt idx="191" formatCode="0.00">
                  <c:v>0.73</c:v>
                </c:pt>
                <c:pt idx="192" formatCode="0.00">
                  <c:v>-1.76</c:v>
                </c:pt>
                <c:pt idx="193" formatCode="0.00">
                  <c:v>6.6</c:v>
                </c:pt>
                <c:pt idx="194" formatCode="0.00">
                  <c:v>-7.48</c:v>
                </c:pt>
                <c:pt idx="195" formatCode="0.00">
                  <c:v>15.92</c:v>
                </c:pt>
                <c:pt idx="196" formatCode="0.00">
                  <c:v>9.4600000000000009</c:v>
                </c:pt>
                <c:pt idx="197" formatCode="0.00">
                  <c:v>0.25</c:v>
                </c:pt>
                <c:pt idx="198" formatCode="0.00">
                  <c:v>33.33</c:v>
                </c:pt>
                <c:pt idx="199" formatCode="0.00">
                  <c:v>0.88</c:v>
                </c:pt>
                <c:pt idx="200" formatCode="0.00">
                  <c:v>11.12</c:v>
                </c:pt>
                <c:pt idx="201" formatCode="0.00">
                  <c:v>-6.13</c:v>
                </c:pt>
                <c:pt idx="202" formatCode="0.00">
                  <c:v>12.89</c:v>
                </c:pt>
                <c:pt idx="203" formatCode="0.00">
                  <c:v>14.66</c:v>
                </c:pt>
                <c:pt idx="204" formatCode="0.00">
                  <c:v>5.47</c:v>
                </c:pt>
                <c:pt idx="205" formatCode="0.00">
                  <c:v>1.44</c:v>
                </c:pt>
                <c:pt idx="206" formatCode="0.00">
                  <c:v>14.47</c:v>
                </c:pt>
                <c:pt idx="207" formatCode="0.00">
                  <c:v>6.57</c:v>
                </c:pt>
                <c:pt idx="208" formatCode="0.00">
                  <c:v>3.35</c:v>
                </c:pt>
                <c:pt idx="209" formatCode="0.00">
                  <c:v>10.78</c:v>
                </c:pt>
                <c:pt idx="210" formatCode="0.00">
                  <c:v>3.31</c:v>
                </c:pt>
                <c:pt idx="211" formatCode="0.00">
                  <c:v>-12.37</c:v>
                </c:pt>
                <c:pt idx="212" formatCode="0.00">
                  <c:v>2.85</c:v>
                </c:pt>
                <c:pt idx="213" formatCode="0.00">
                  <c:v>1.43</c:v>
                </c:pt>
                <c:pt idx="214" formatCode="0.00">
                  <c:v>4.45</c:v>
                </c:pt>
                <c:pt idx="215" formatCode="0.00">
                  <c:v>4.9800000000000004</c:v>
                </c:pt>
                <c:pt idx="216" formatCode="0.00">
                  <c:v>17.86</c:v>
                </c:pt>
                <c:pt idx="217" formatCode="0.00">
                  <c:v>1</c:v>
                </c:pt>
                <c:pt idx="218" formatCode="0.00">
                  <c:v>2.48</c:v>
                </c:pt>
                <c:pt idx="219" formatCode="0.00">
                  <c:v>1.94</c:v>
                </c:pt>
                <c:pt idx="220" formatCode="0.00">
                  <c:v>10.42</c:v>
                </c:pt>
                <c:pt idx="221" formatCode="0.00">
                  <c:v>9.59</c:v>
                </c:pt>
                <c:pt idx="222" formatCode="0.00">
                  <c:v>-2.4500000000000002</c:v>
                </c:pt>
                <c:pt idx="223" formatCode="0.00">
                  <c:v>19.62</c:v>
                </c:pt>
                <c:pt idx="224" formatCode="0.00">
                  <c:v>0.73</c:v>
                </c:pt>
                <c:pt idx="225" formatCode="0.00">
                  <c:v>2.4900000000000002</c:v>
                </c:pt>
                <c:pt idx="226" formatCode="0.00">
                  <c:v>117.77</c:v>
                </c:pt>
                <c:pt idx="227" formatCode="0.00">
                  <c:v>0.76</c:v>
                </c:pt>
                <c:pt idx="228" formatCode="0.00">
                  <c:v>-3.29</c:v>
                </c:pt>
                <c:pt idx="229" formatCode="0.00">
                  <c:v>-5.62</c:v>
                </c:pt>
                <c:pt idx="230" formatCode="0.00">
                  <c:v>0.94</c:v>
                </c:pt>
                <c:pt idx="231" formatCode="0.00">
                  <c:v>-3.53</c:v>
                </c:pt>
                <c:pt idx="232" formatCode="0.00">
                  <c:v>-5.07</c:v>
                </c:pt>
                <c:pt idx="233" formatCode="0.00">
                  <c:v>5.45</c:v>
                </c:pt>
                <c:pt idx="234" formatCode="0.00">
                  <c:v>4.4000000000000004</c:v>
                </c:pt>
                <c:pt idx="235" formatCode="0.00">
                  <c:v>2.19</c:v>
                </c:pt>
                <c:pt idx="236" formatCode="0.00">
                  <c:v>1.98</c:v>
                </c:pt>
                <c:pt idx="237" formatCode="0.00">
                  <c:v>7.8</c:v>
                </c:pt>
                <c:pt idx="238" formatCode="0.00">
                  <c:v>3.52</c:v>
                </c:pt>
                <c:pt idx="239" formatCode="0.00">
                  <c:v>9.32</c:v>
                </c:pt>
                <c:pt idx="240" formatCode="0.00">
                  <c:v>2.77</c:v>
                </c:pt>
                <c:pt idx="241" formatCode="0.00">
                  <c:v>9.08</c:v>
                </c:pt>
                <c:pt idx="242" formatCode="0.00">
                  <c:v>0.2</c:v>
                </c:pt>
                <c:pt idx="243" formatCode="0.00">
                  <c:v>1.58</c:v>
                </c:pt>
                <c:pt idx="244" formatCode="0.00">
                  <c:v>15.71</c:v>
                </c:pt>
                <c:pt idx="245" formatCode="0.00">
                  <c:v>6.88</c:v>
                </c:pt>
                <c:pt idx="246" formatCode="0.00">
                  <c:v>0</c:v>
                </c:pt>
                <c:pt idx="247" formatCode="0.00">
                  <c:v>6.99</c:v>
                </c:pt>
                <c:pt idx="248" formatCode="0.00">
                  <c:v>2.85</c:v>
                </c:pt>
                <c:pt idx="249" formatCode="0.00">
                  <c:v>2.7</c:v>
                </c:pt>
                <c:pt idx="250" formatCode="0.00">
                  <c:v>8.25</c:v>
                </c:pt>
                <c:pt idx="251" formatCode="0.00">
                  <c:v>32.93</c:v>
                </c:pt>
                <c:pt idx="252" formatCode="0.00">
                  <c:v>51.07</c:v>
                </c:pt>
                <c:pt idx="253" formatCode="0.00">
                  <c:v>14.73</c:v>
                </c:pt>
                <c:pt idx="254" formatCode="0.00">
                  <c:v>-3.29</c:v>
                </c:pt>
                <c:pt idx="255" formatCode="0.00">
                  <c:v>-0.2</c:v>
                </c:pt>
                <c:pt idx="256" formatCode="0.00">
                  <c:v>10.27</c:v>
                </c:pt>
                <c:pt idx="257" formatCode="0.00">
                  <c:v>3</c:v>
                </c:pt>
                <c:pt idx="258" formatCode="0.00">
                  <c:v>8.19</c:v>
                </c:pt>
                <c:pt idx="259" formatCode="0.00">
                  <c:v>4.5599999999999996</c:v>
                </c:pt>
                <c:pt idx="260" formatCode="0.00">
                  <c:v>4.62</c:v>
                </c:pt>
                <c:pt idx="261" formatCode="0.00">
                  <c:v>2.3199999999999998</c:v>
                </c:pt>
                <c:pt idx="262" formatCode="0.00">
                  <c:v>-1.37</c:v>
                </c:pt>
                <c:pt idx="263" formatCode="0.00">
                  <c:v>-3.96</c:v>
                </c:pt>
                <c:pt idx="264" formatCode="0.00">
                  <c:v>1.26</c:v>
                </c:pt>
                <c:pt idx="265" formatCode="0.00">
                  <c:v>-20.52</c:v>
                </c:pt>
                <c:pt idx="266" formatCode="0.00">
                  <c:v>0.81</c:v>
                </c:pt>
                <c:pt idx="267" formatCode="0.00">
                  <c:v>-3.15</c:v>
                </c:pt>
                <c:pt idx="268" formatCode="0.00">
                  <c:v>7.17</c:v>
                </c:pt>
                <c:pt idx="269" formatCode="0.00">
                  <c:v>-4.76</c:v>
                </c:pt>
                <c:pt idx="270" formatCode="0.00">
                  <c:v>15.29</c:v>
                </c:pt>
                <c:pt idx="271" formatCode="0.00">
                  <c:v>1.54</c:v>
                </c:pt>
                <c:pt idx="272" formatCode="0.00">
                  <c:v>-26.22</c:v>
                </c:pt>
                <c:pt idx="273" formatCode="0.00">
                  <c:v>5.4</c:v>
                </c:pt>
                <c:pt idx="274" formatCode="0.00">
                  <c:v>2.04</c:v>
                </c:pt>
                <c:pt idx="275" formatCode="0.00">
                  <c:v>2.16</c:v>
                </c:pt>
                <c:pt idx="276" formatCode="0.00">
                  <c:v>32.479999999999997</c:v>
                </c:pt>
                <c:pt idx="277" formatCode="0.00">
                  <c:v>9.0299999999999994</c:v>
                </c:pt>
                <c:pt idx="278" formatCode="0.00">
                  <c:v>12.64</c:v>
                </c:pt>
                <c:pt idx="279" formatCode="0.00">
                  <c:v>25.1</c:v>
                </c:pt>
                <c:pt idx="280" formatCode="0.00">
                  <c:v>1.43</c:v>
                </c:pt>
                <c:pt idx="281" formatCode="0.00">
                  <c:v>4.4000000000000004</c:v>
                </c:pt>
                <c:pt idx="282" formatCode="0.00">
                  <c:v>2.9</c:v>
                </c:pt>
                <c:pt idx="283" formatCode="0.00">
                  <c:v>-6.44</c:v>
                </c:pt>
                <c:pt idx="284" formatCode="0.00">
                  <c:v>-61.24</c:v>
                </c:pt>
                <c:pt idx="285" formatCode="0.00">
                  <c:v>0.47</c:v>
                </c:pt>
                <c:pt idx="286" formatCode="0.00">
                  <c:v>16.89</c:v>
                </c:pt>
                <c:pt idx="287" formatCode="0.00">
                  <c:v>4.3</c:v>
                </c:pt>
                <c:pt idx="288" formatCode="0.00">
                  <c:v>-0.49</c:v>
                </c:pt>
                <c:pt idx="289" formatCode="0.00">
                  <c:v>-4.5199999999999996</c:v>
                </c:pt>
                <c:pt idx="290" formatCode="0.00">
                  <c:v>4.0599999999999996</c:v>
                </c:pt>
                <c:pt idx="291" formatCode="0.00">
                  <c:v>3.12</c:v>
                </c:pt>
                <c:pt idx="292" formatCode="0.00">
                  <c:v>3.81</c:v>
                </c:pt>
                <c:pt idx="293" formatCode="0.00">
                  <c:v>20.61</c:v>
                </c:pt>
                <c:pt idx="294" formatCode="0.00">
                  <c:v>7.2</c:v>
                </c:pt>
                <c:pt idx="295" formatCode="0.00">
                  <c:v>0.34</c:v>
                </c:pt>
                <c:pt idx="296" formatCode="0.00">
                  <c:v>-0.98</c:v>
                </c:pt>
                <c:pt idx="297" formatCode="0.00">
                  <c:v>10.35</c:v>
                </c:pt>
                <c:pt idx="298" formatCode="0.00">
                  <c:v>82.7</c:v>
                </c:pt>
                <c:pt idx="299" formatCode="0.00">
                  <c:v>4.53</c:v>
                </c:pt>
                <c:pt idx="300" formatCode="0.00">
                  <c:v>2.5299999999999998</c:v>
                </c:pt>
                <c:pt idx="301" formatCode="0.00">
                  <c:v>2.4500000000000002</c:v>
                </c:pt>
                <c:pt idx="302" formatCode="0.00">
                  <c:v>-1.94</c:v>
                </c:pt>
                <c:pt idx="303" formatCode="0.00">
                  <c:v>7.39</c:v>
                </c:pt>
                <c:pt idx="304" formatCode="0.00">
                  <c:v>6.52</c:v>
                </c:pt>
                <c:pt idx="305" formatCode="0.00">
                  <c:v>-24.45</c:v>
                </c:pt>
                <c:pt idx="306" formatCode="0.00">
                  <c:v>13.98</c:v>
                </c:pt>
                <c:pt idx="307" formatCode="0.00">
                  <c:v>37.15</c:v>
                </c:pt>
                <c:pt idx="308" formatCode="0.00">
                  <c:v>87.04</c:v>
                </c:pt>
                <c:pt idx="309" formatCode="0.00">
                  <c:v>16.829999999999998</c:v>
                </c:pt>
                <c:pt idx="310" formatCode="0.00">
                  <c:v>6.11</c:v>
                </c:pt>
                <c:pt idx="311" formatCode="0.00">
                  <c:v>9.86</c:v>
                </c:pt>
                <c:pt idx="312" formatCode="0.00">
                  <c:v>9.85</c:v>
                </c:pt>
                <c:pt idx="313" formatCode="0.00">
                  <c:v>19.510000000000002</c:v>
                </c:pt>
                <c:pt idx="314" formatCode="0.00">
                  <c:v>10.56</c:v>
                </c:pt>
                <c:pt idx="315" formatCode="0.00">
                  <c:v>0.24</c:v>
                </c:pt>
                <c:pt idx="316" formatCode="0.00">
                  <c:v>-1.73</c:v>
                </c:pt>
                <c:pt idx="317" formatCode="0.00">
                  <c:v>4.08</c:v>
                </c:pt>
                <c:pt idx="318" formatCode="0.00">
                  <c:v>1.31</c:v>
                </c:pt>
                <c:pt idx="319" formatCode="0.00">
                  <c:v>-10.78</c:v>
                </c:pt>
                <c:pt idx="320" formatCode="0.00">
                  <c:v>8.34</c:v>
                </c:pt>
                <c:pt idx="321" formatCode="0.00">
                  <c:v>0.76</c:v>
                </c:pt>
                <c:pt idx="322" formatCode="0.00">
                  <c:v>2.66</c:v>
                </c:pt>
                <c:pt idx="323" formatCode="0.00">
                  <c:v>-9.65</c:v>
                </c:pt>
                <c:pt idx="324" formatCode="0.00">
                  <c:v>0.78</c:v>
                </c:pt>
                <c:pt idx="325" formatCode="0.00">
                  <c:v>4.87</c:v>
                </c:pt>
                <c:pt idx="326" formatCode="0.00">
                  <c:v>7.81</c:v>
                </c:pt>
                <c:pt idx="327" formatCode="0.00">
                  <c:v>13.63</c:v>
                </c:pt>
                <c:pt idx="328" formatCode="0.00">
                  <c:v>7.2</c:v>
                </c:pt>
                <c:pt idx="329" formatCode="0.00">
                  <c:v>-28.11</c:v>
                </c:pt>
                <c:pt idx="330" formatCode="0.00">
                  <c:v>1.21</c:v>
                </c:pt>
                <c:pt idx="331" formatCode="0.00">
                  <c:v>0.42</c:v>
                </c:pt>
                <c:pt idx="332" formatCode="0.00">
                  <c:v>10.26</c:v>
                </c:pt>
                <c:pt idx="333" formatCode="0.00">
                  <c:v>1.32</c:v>
                </c:pt>
                <c:pt idx="334" formatCode="0.00">
                  <c:v>-2.8</c:v>
                </c:pt>
                <c:pt idx="335" formatCode="0.00">
                  <c:v>3.24</c:v>
                </c:pt>
                <c:pt idx="336" formatCode="0.00">
                  <c:v>11.57</c:v>
                </c:pt>
                <c:pt idx="337" formatCode="0.00">
                  <c:v>5.62</c:v>
                </c:pt>
                <c:pt idx="338" formatCode="0.00">
                  <c:v>14.83</c:v>
                </c:pt>
                <c:pt idx="339" formatCode="0.00">
                  <c:v>5.82</c:v>
                </c:pt>
                <c:pt idx="340" formatCode="0.00">
                  <c:v>-11.97</c:v>
                </c:pt>
                <c:pt idx="341" formatCode="0.00">
                  <c:v>0.77</c:v>
                </c:pt>
                <c:pt idx="342" formatCode="0.00">
                  <c:v>3.71</c:v>
                </c:pt>
                <c:pt idx="343" formatCode="0.00">
                  <c:v>4.21</c:v>
                </c:pt>
                <c:pt idx="344" formatCode="0.00">
                  <c:v>5.0199999999999996</c:v>
                </c:pt>
                <c:pt idx="345" formatCode="0.00">
                  <c:v>14.52</c:v>
                </c:pt>
                <c:pt idx="346" formatCode="0.00">
                  <c:v>6.42</c:v>
                </c:pt>
                <c:pt idx="347" formatCode="0.00">
                  <c:v>8.86</c:v>
                </c:pt>
                <c:pt idx="348" formatCode="0.00">
                  <c:v>3.52</c:v>
                </c:pt>
                <c:pt idx="349" formatCode="0.00">
                  <c:v>3.46</c:v>
                </c:pt>
                <c:pt idx="350" formatCode="0.00">
                  <c:v>3.38</c:v>
                </c:pt>
                <c:pt idx="351" formatCode="0.00">
                  <c:v>26.65</c:v>
                </c:pt>
                <c:pt idx="352" formatCode="0.00">
                  <c:v>4.04</c:v>
                </c:pt>
                <c:pt idx="353" formatCode="0.00">
                  <c:v>1</c:v>
                </c:pt>
                <c:pt idx="354" formatCode="0.00">
                  <c:v>3.5</c:v>
                </c:pt>
                <c:pt idx="355" formatCode="0.00">
                  <c:v>10.97</c:v>
                </c:pt>
                <c:pt idx="356" formatCode="0.00">
                  <c:v>12.72</c:v>
                </c:pt>
                <c:pt idx="357" formatCode="0.00">
                  <c:v>2.91</c:v>
                </c:pt>
                <c:pt idx="358" formatCode="0.00">
                  <c:v>4.79</c:v>
                </c:pt>
                <c:pt idx="359" formatCode="0.00">
                  <c:v>17.86</c:v>
                </c:pt>
                <c:pt idx="360" formatCode="0.00">
                  <c:v>-1.55</c:v>
                </c:pt>
                <c:pt idx="361" formatCode="0.00">
                  <c:v>13.39</c:v>
                </c:pt>
                <c:pt idx="362" formatCode="0.00">
                  <c:v>0.98</c:v>
                </c:pt>
                <c:pt idx="363" formatCode="0.00">
                  <c:v>12.61</c:v>
                </c:pt>
                <c:pt idx="364" formatCode="0.00">
                  <c:v>13.95</c:v>
                </c:pt>
                <c:pt idx="365" formatCode="0.00">
                  <c:v>24.02</c:v>
                </c:pt>
                <c:pt idx="366" formatCode="0.00">
                  <c:v>3.43</c:v>
                </c:pt>
                <c:pt idx="367" formatCode="0.00">
                  <c:v>-7.76</c:v>
                </c:pt>
                <c:pt idx="368" formatCode="0.00">
                  <c:v>3.45</c:v>
                </c:pt>
                <c:pt idx="369" formatCode="0.00">
                  <c:v>1.51</c:v>
                </c:pt>
                <c:pt idx="370" formatCode="0.00">
                  <c:v>41.78</c:v>
                </c:pt>
                <c:pt idx="371" formatCode="0.00">
                  <c:v>4.46</c:v>
                </c:pt>
                <c:pt idx="372" formatCode="0.00">
                  <c:v>-11.6</c:v>
                </c:pt>
                <c:pt idx="373" formatCode="0.00">
                  <c:v>-31.94</c:v>
                </c:pt>
                <c:pt idx="374" formatCode="0.00">
                  <c:v>2.63</c:v>
                </c:pt>
                <c:pt idx="375" formatCode="0.00">
                  <c:v>3.52</c:v>
                </c:pt>
                <c:pt idx="376" formatCode="0.00">
                  <c:v>-6.41</c:v>
                </c:pt>
                <c:pt idx="377" formatCode="0.00">
                  <c:v>5.6</c:v>
                </c:pt>
                <c:pt idx="378" formatCode="0.00">
                  <c:v>18.489999999999998</c:v>
                </c:pt>
                <c:pt idx="379" formatCode="0.00">
                  <c:v>1.27</c:v>
                </c:pt>
                <c:pt idx="380" formatCode="0.00">
                  <c:v>1.35</c:v>
                </c:pt>
                <c:pt idx="381" formatCode="0.00">
                  <c:v>-1.73</c:v>
                </c:pt>
                <c:pt idx="382" formatCode="0.00">
                  <c:v>-5.15</c:v>
                </c:pt>
                <c:pt idx="383" formatCode="0.00">
                  <c:v>12.16</c:v>
                </c:pt>
                <c:pt idx="384" formatCode="0.00">
                  <c:v>-5.47</c:v>
                </c:pt>
                <c:pt idx="385" formatCode="0.00">
                  <c:v>6.35</c:v>
                </c:pt>
                <c:pt idx="386" formatCode="0.00">
                  <c:v>5.2</c:v>
                </c:pt>
                <c:pt idx="387" formatCode="0.00">
                  <c:v>-0.56000000000000005</c:v>
                </c:pt>
                <c:pt idx="388" formatCode="0.00">
                  <c:v>55.39</c:v>
                </c:pt>
                <c:pt idx="389" formatCode="0.00">
                  <c:v>11.77</c:v>
                </c:pt>
                <c:pt idx="390" formatCode="0.00">
                  <c:v>-25.15</c:v>
                </c:pt>
                <c:pt idx="391" formatCode="0.00">
                  <c:v>-140.78</c:v>
                </c:pt>
                <c:pt idx="392" formatCode="0.00">
                  <c:v>21.91</c:v>
                </c:pt>
                <c:pt idx="393" formatCode="0.00">
                  <c:v>4.8499999999999996</c:v>
                </c:pt>
                <c:pt idx="394" formatCode="0.00">
                  <c:v>3.8</c:v>
                </c:pt>
                <c:pt idx="395" formatCode="0.00">
                  <c:v>-1.36</c:v>
                </c:pt>
                <c:pt idx="396" formatCode="0.00">
                  <c:v>75.209999999999994</c:v>
                </c:pt>
                <c:pt idx="397" formatCode="0.00">
                  <c:v>-0.71</c:v>
                </c:pt>
                <c:pt idx="398" formatCode="0.00">
                  <c:v>4.29</c:v>
                </c:pt>
                <c:pt idx="399" formatCode="0.00">
                  <c:v>7.63</c:v>
                </c:pt>
                <c:pt idx="400" formatCode="0.00">
                  <c:v>12.56</c:v>
                </c:pt>
                <c:pt idx="401" formatCode="0.00">
                  <c:v>1.05</c:v>
                </c:pt>
                <c:pt idx="402" formatCode="0.00">
                  <c:v>8.77</c:v>
                </c:pt>
                <c:pt idx="403" formatCode="0.00">
                  <c:v>9.11</c:v>
                </c:pt>
                <c:pt idx="404" formatCode="0.00">
                  <c:v>-0.12</c:v>
                </c:pt>
                <c:pt idx="405" formatCode="0.00">
                  <c:v>2.52</c:v>
                </c:pt>
                <c:pt idx="406" formatCode="0.00">
                  <c:v>18.82</c:v>
                </c:pt>
                <c:pt idx="407" formatCode="0.00">
                  <c:v>5.7</c:v>
                </c:pt>
                <c:pt idx="408" formatCode="0.00">
                  <c:v>20.170000000000002</c:v>
                </c:pt>
                <c:pt idx="409" formatCode="0.00">
                  <c:v>7.17</c:v>
                </c:pt>
                <c:pt idx="410" formatCode="0.00">
                  <c:v>-1.18</c:v>
                </c:pt>
                <c:pt idx="411" formatCode="0.00">
                  <c:v>2.25</c:v>
                </c:pt>
                <c:pt idx="412" formatCode="0.00">
                  <c:v>12.88</c:v>
                </c:pt>
                <c:pt idx="413" formatCode="0.00">
                  <c:v>14.48</c:v>
                </c:pt>
                <c:pt idx="414" formatCode="0.00">
                  <c:v>8.34</c:v>
                </c:pt>
                <c:pt idx="415" formatCode="0.00">
                  <c:v>-3.73</c:v>
                </c:pt>
                <c:pt idx="416" formatCode="0.00">
                  <c:v>-2.31</c:v>
                </c:pt>
                <c:pt idx="417" formatCode="0.00">
                  <c:v>40.69</c:v>
                </c:pt>
                <c:pt idx="418" formatCode="0.00">
                  <c:v>3.71</c:v>
                </c:pt>
                <c:pt idx="419" formatCode="0.00">
                  <c:v>5.37</c:v>
                </c:pt>
                <c:pt idx="420" formatCode="0.00">
                  <c:v>2.15</c:v>
                </c:pt>
                <c:pt idx="421" formatCode="0.00">
                  <c:v>-0.39</c:v>
                </c:pt>
                <c:pt idx="422" formatCode="0.00">
                  <c:v>-0.21</c:v>
                </c:pt>
                <c:pt idx="423" formatCode="0.00">
                  <c:v>1.78</c:v>
                </c:pt>
                <c:pt idx="424" formatCode="0.00">
                  <c:v>6.42</c:v>
                </c:pt>
                <c:pt idx="425" formatCode="0.00">
                  <c:v>-1.63</c:v>
                </c:pt>
                <c:pt idx="426" formatCode="0.00">
                  <c:v>8.94</c:v>
                </c:pt>
                <c:pt idx="427" formatCode="0.00">
                  <c:v>11.77</c:v>
                </c:pt>
                <c:pt idx="428" formatCode="0.00">
                  <c:v>5.55</c:v>
                </c:pt>
                <c:pt idx="429" formatCode="0.00">
                  <c:v>10.78</c:v>
                </c:pt>
                <c:pt idx="430" formatCode="0.00">
                  <c:v>38.049999999999997</c:v>
                </c:pt>
                <c:pt idx="431" formatCode="0.00">
                  <c:v>11.17</c:v>
                </c:pt>
                <c:pt idx="432" formatCode="0.00">
                  <c:v>5.76</c:v>
                </c:pt>
                <c:pt idx="433" formatCode="0.00">
                  <c:v>5.19</c:v>
                </c:pt>
                <c:pt idx="434" formatCode="0.00">
                  <c:v>12.66</c:v>
                </c:pt>
                <c:pt idx="435" formatCode="0.00">
                  <c:v>25.5</c:v>
                </c:pt>
                <c:pt idx="436" formatCode="0.00">
                  <c:v>-5.71</c:v>
                </c:pt>
                <c:pt idx="437" formatCode="0.00">
                  <c:v>-1.3</c:v>
                </c:pt>
                <c:pt idx="438" formatCode="0.00">
                  <c:v>-1427.14</c:v>
                </c:pt>
                <c:pt idx="439" formatCode="0.00">
                  <c:v>-2</c:v>
                </c:pt>
                <c:pt idx="440" formatCode="0.00">
                  <c:v>0.94</c:v>
                </c:pt>
                <c:pt idx="441" formatCode="0.00">
                  <c:v>8.85</c:v>
                </c:pt>
                <c:pt idx="442" formatCode="0.00">
                  <c:v>-12.41</c:v>
                </c:pt>
                <c:pt idx="443" formatCode="0.00">
                  <c:v>29.67</c:v>
                </c:pt>
                <c:pt idx="444" formatCode="0.00">
                  <c:v>6.42</c:v>
                </c:pt>
                <c:pt idx="445" formatCode="0.00">
                  <c:v>3.3</c:v>
                </c:pt>
                <c:pt idx="446" formatCode="0.00">
                  <c:v>11.66</c:v>
                </c:pt>
                <c:pt idx="447" formatCode="0.00">
                  <c:v>4.17</c:v>
                </c:pt>
                <c:pt idx="448" formatCode="0.00">
                  <c:v>20.21</c:v>
                </c:pt>
                <c:pt idx="449" formatCode="0.00">
                  <c:v>12.23</c:v>
                </c:pt>
                <c:pt idx="450" formatCode="0.00">
                  <c:v>1.96</c:v>
                </c:pt>
                <c:pt idx="451" formatCode="0.00">
                  <c:v>1.82</c:v>
                </c:pt>
                <c:pt idx="452" formatCode="0.00">
                  <c:v>3.31</c:v>
                </c:pt>
                <c:pt idx="453" formatCode="0.00">
                  <c:v>13.32</c:v>
                </c:pt>
                <c:pt idx="454" formatCode="0.00">
                  <c:v>4.05</c:v>
                </c:pt>
                <c:pt idx="455" formatCode="0.00">
                  <c:v>7.32</c:v>
                </c:pt>
                <c:pt idx="456" formatCode="0.00">
                  <c:v>1.21</c:v>
                </c:pt>
                <c:pt idx="457" formatCode="0.00">
                  <c:v>3.12</c:v>
                </c:pt>
                <c:pt idx="458" formatCode="0.00">
                  <c:v>58.64</c:v>
                </c:pt>
                <c:pt idx="459" formatCode="0.00">
                  <c:v>9.27</c:v>
                </c:pt>
                <c:pt idx="460" formatCode="0.00">
                  <c:v>6.77</c:v>
                </c:pt>
                <c:pt idx="461" formatCode="0.00">
                  <c:v>-54.05</c:v>
                </c:pt>
                <c:pt idx="462" formatCode="0.00">
                  <c:v>13.01</c:v>
                </c:pt>
                <c:pt idx="463" formatCode="0.00">
                  <c:v>-44.81</c:v>
                </c:pt>
                <c:pt idx="464" formatCode="0.00">
                  <c:v>6.2</c:v>
                </c:pt>
                <c:pt idx="465" formatCode="0.00">
                  <c:v>5.55</c:v>
                </c:pt>
                <c:pt idx="466" formatCode="0.00">
                  <c:v>0.64</c:v>
                </c:pt>
                <c:pt idx="467" formatCode="0.00">
                  <c:v>1.79</c:v>
                </c:pt>
                <c:pt idx="468" formatCode="0.00">
                  <c:v>5.0199999999999996</c:v>
                </c:pt>
                <c:pt idx="469" formatCode="0.00">
                  <c:v>-9.33</c:v>
                </c:pt>
                <c:pt idx="470" formatCode="0.00">
                  <c:v>-135.34</c:v>
                </c:pt>
                <c:pt idx="471" formatCode="0.00">
                  <c:v>4.6100000000000003</c:v>
                </c:pt>
                <c:pt idx="472" formatCode="0.00">
                  <c:v>2.06</c:v>
                </c:pt>
                <c:pt idx="473" formatCode="0.00">
                  <c:v>16.46</c:v>
                </c:pt>
                <c:pt idx="474" formatCode="0.00">
                  <c:v>-16.059999999999999</c:v>
                </c:pt>
                <c:pt idx="475" formatCode="0.00">
                  <c:v>2.99</c:v>
                </c:pt>
                <c:pt idx="476" formatCode="0.00">
                  <c:v>15.18</c:v>
                </c:pt>
                <c:pt idx="477" formatCode="0.00">
                  <c:v>4.01</c:v>
                </c:pt>
                <c:pt idx="478" formatCode="0.00">
                  <c:v>3.75</c:v>
                </c:pt>
                <c:pt idx="479" formatCode="0.00">
                  <c:v>4.59</c:v>
                </c:pt>
                <c:pt idx="480" formatCode="0.00">
                  <c:v>1.75</c:v>
                </c:pt>
                <c:pt idx="481" formatCode="0.00">
                  <c:v>-20.92</c:v>
                </c:pt>
                <c:pt idx="482" formatCode="0.00">
                  <c:v>5.97</c:v>
                </c:pt>
                <c:pt idx="483" formatCode="0.00">
                  <c:v>6.19</c:v>
                </c:pt>
                <c:pt idx="484" formatCode="0.00">
                  <c:v>3.95</c:v>
                </c:pt>
                <c:pt idx="485" formatCode="0.00">
                  <c:v>11.84</c:v>
                </c:pt>
                <c:pt idx="486" formatCode="0.00">
                  <c:v>2.4300000000000002</c:v>
                </c:pt>
                <c:pt idx="487" formatCode="0.00">
                  <c:v>2.0299999999999998</c:v>
                </c:pt>
                <c:pt idx="488" formatCode="0.00">
                  <c:v>33.130000000000003</c:v>
                </c:pt>
                <c:pt idx="489" formatCode="0.00">
                  <c:v>5.16</c:v>
                </c:pt>
                <c:pt idx="490" formatCode="0.00">
                  <c:v>2.95</c:v>
                </c:pt>
                <c:pt idx="491" formatCode="0.00">
                  <c:v>48.9</c:v>
                </c:pt>
                <c:pt idx="492" formatCode="0.00">
                  <c:v>15.67</c:v>
                </c:pt>
                <c:pt idx="493" formatCode="0.00">
                  <c:v>2.2799999999999998</c:v>
                </c:pt>
                <c:pt idx="494" formatCode="0.00">
                  <c:v>8.51</c:v>
                </c:pt>
                <c:pt idx="495" formatCode="0.00">
                  <c:v>69.53</c:v>
                </c:pt>
                <c:pt idx="496" formatCode="0.00">
                  <c:v>3.72</c:v>
                </c:pt>
                <c:pt idx="497" formatCode="0.00">
                  <c:v>0.05</c:v>
                </c:pt>
                <c:pt idx="498" formatCode="0.00">
                  <c:v>4.42</c:v>
                </c:pt>
                <c:pt idx="499" formatCode="0.00">
                  <c:v>-6.02</c:v>
                </c:pt>
                <c:pt idx="500" formatCode="0.00">
                  <c:v>-64.400000000000006</c:v>
                </c:pt>
                <c:pt idx="501" formatCode="0.00">
                  <c:v>5.59</c:v>
                </c:pt>
                <c:pt idx="502" formatCode="0.00">
                  <c:v>12.85</c:v>
                </c:pt>
                <c:pt idx="503" formatCode="0.00">
                  <c:v>14.71</c:v>
                </c:pt>
                <c:pt idx="504" formatCode="0.00">
                  <c:v>-6.38</c:v>
                </c:pt>
                <c:pt idx="505" formatCode="0.00">
                  <c:v>-5.8</c:v>
                </c:pt>
                <c:pt idx="506" formatCode="0.00">
                  <c:v>6.9</c:v>
                </c:pt>
                <c:pt idx="507" formatCode="0.00">
                  <c:v>4.6100000000000003</c:v>
                </c:pt>
                <c:pt idx="508" formatCode="0.00">
                  <c:v>14.69</c:v>
                </c:pt>
                <c:pt idx="509" formatCode="0.00">
                  <c:v>2.66</c:v>
                </c:pt>
                <c:pt idx="510" formatCode="0.00">
                  <c:v>1.82</c:v>
                </c:pt>
                <c:pt idx="511" formatCode="0.00">
                  <c:v>1.43</c:v>
                </c:pt>
                <c:pt idx="512" formatCode="0.00">
                  <c:v>9.76</c:v>
                </c:pt>
                <c:pt idx="513" formatCode="0.00">
                  <c:v>16.989999999999998</c:v>
                </c:pt>
                <c:pt idx="514" formatCode="0.00">
                  <c:v>6.62</c:v>
                </c:pt>
                <c:pt idx="515" formatCode="0.00">
                  <c:v>2.87</c:v>
                </c:pt>
                <c:pt idx="516" formatCode="0.00">
                  <c:v>-20.37</c:v>
                </c:pt>
                <c:pt idx="517" formatCode="0.00">
                  <c:v>8.73</c:v>
                </c:pt>
                <c:pt idx="518" formatCode="0.00">
                  <c:v>-4.49</c:v>
                </c:pt>
                <c:pt idx="519" formatCode="0.00">
                  <c:v>1.1299999999999999</c:v>
                </c:pt>
                <c:pt idx="520" formatCode="0.00">
                  <c:v>1.1399999999999999</c:v>
                </c:pt>
                <c:pt idx="521" formatCode="0.00">
                  <c:v>14.02</c:v>
                </c:pt>
                <c:pt idx="522" formatCode="0.00">
                  <c:v>-41.57</c:v>
                </c:pt>
                <c:pt idx="523" formatCode="0.00">
                  <c:v>3.85</c:v>
                </c:pt>
                <c:pt idx="524" formatCode="0.00">
                  <c:v>3.45</c:v>
                </c:pt>
                <c:pt idx="525" formatCode="0.00">
                  <c:v>-5.12</c:v>
                </c:pt>
                <c:pt idx="526" formatCode="0.00">
                  <c:v>-18.86</c:v>
                </c:pt>
                <c:pt idx="527" formatCode="0.00">
                  <c:v>20.38</c:v>
                </c:pt>
                <c:pt idx="528" formatCode="0.00">
                  <c:v>22.9</c:v>
                </c:pt>
                <c:pt idx="529" formatCode="0.00">
                  <c:v>11.67</c:v>
                </c:pt>
                <c:pt idx="530" formatCode="0.00">
                  <c:v>-0.63</c:v>
                </c:pt>
                <c:pt idx="531" formatCode="0.00">
                  <c:v>8.8800000000000008</c:v>
                </c:pt>
                <c:pt idx="532" formatCode="0.00">
                  <c:v>8.5500000000000007</c:v>
                </c:pt>
                <c:pt idx="533" formatCode="0.00">
                  <c:v>1.97</c:v>
                </c:pt>
                <c:pt idx="534" formatCode="0.00">
                  <c:v>-2.86</c:v>
                </c:pt>
                <c:pt idx="535" formatCode="0.00">
                  <c:v>-78.45</c:v>
                </c:pt>
                <c:pt idx="536" formatCode="0.00">
                  <c:v>7.48</c:v>
                </c:pt>
                <c:pt idx="537" formatCode="0.00">
                  <c:v>24.37</c:v>
                </c:pt>
                <c:pt idx="538" formatCode="0.00">
                  <c:v>3.61</c:v>
                </c:pt>
                <c:pt idx="539" formatCode="0.00">
                  <c:v>23.8</c:v>
                </c:pt>
                <c:pt idx="540" formatCode="0.00">
                  <c:v>52.04</c:v>
                </c:pt>
                <c:pt idx="541" formatCode="0.00">
                  <c:v>109.59</c:v>
                </c:pt>
                <c:pt idx="542" formatCode="0.00">
                  <c:v>-5.18</c:v>
                </c:pt>
                <c:pt idx="543" formatCode="0.00">
                  <c:v>12.01</c:v>
                </c:pt>
                <c:pt idx="544" formatCode="0.00">
                  <c:v>4.32</c:v>
                </c:pt>
                <c:pt idx="545" formatCode="0.00">
                  <c:v>11.44</c:v>
                </c:pt>
                <c:pt idx="546" formatCode="0.00">
                  <c:v>6.62</c:v>
                </c:pt>
                <c:pt idx="547" formatCode="0.00">
                  <c:v>15.01</c:v>
                </c:pt>
                <c:pt idx="548" formatCode="0.00">
                  <c:v>1.48</c:v>
                </c:pt>
                <c:pt idx="549" formatCode="0.00">
                  <c:v>9.0299999999999994</c:v>
                </c:pt>
                <c:pt idx="550" formatCode="0.00">
                  <c:v>12.75</c:v>
                </c:pt>
                <c:pt idx="551" formatCode="0.00">
                  <c:v>8.02</c:v>
                </c:pt>
                <c:pt idx="552" formatCode="0.00">
                  <c:v>1.45</c:v>
                </c:pt>
                <c:pt idx="553" formatCode="0.00">
                  <c:v>7.23</c:v>
                </c:pt>
                <c:pt idx="554" formatCode="0.00">
                  <c:v>2.91</c:v>
                </c:pt>
                <c:pt idx="555" formatCode="0.00">
                  <c:v>8.07</c:v>
                </c:pt>
                <c:pt idx="556" formatCode="0.00">
                  <c:v>0.38</c:v>
                </c:pt>
                <c:pt idx="557" formatCode="0.00">
                  <c:v>4.47</c:v>
                </c:pt>
                <c:pt idx="558" formatCode="0.00">
                  <c:v>0.84</c:v>
                </c:pt>
                <c:pt idx="559" formatCode="0.00">
                  <c:v>13.77</c:v>
                </c:pt>
                <c:pt idx="560" formatCode="0.00">
                  <c:v>3.53</c:v>
                </c:pt>
                <c:pt idx="561" formatCode="0.00">
                  <c:v>0.75</c:v>
                </c:pt>
                <c:pt idx="562" formatCode="0.00">
                  <c:v>6.98</c:v>
                </c:pt>
                <c:pt idx="563" formatCode="0.00">
                  <c:v>0.63</c:v>
                </c:pt>
                <c:pt idx="564" formatCode="0.00">
                  <c:v>20.23</c:v>
                </c:pt>
                <c:pt idx="565" formatCode="0.00">
                  <c:v>2.3199999999999998</c:v>
                </c:pt>
                <c:pt idx="566" formatCode="0.00">
                  <c:v>3.49</c:v>
                </c:pt>
                <c:pt idx="567" formatCode="0.00">
                  <c:v>0.13</c:v>
                </c:pt>
                <c:pt idx="568" formatCode="0.00">
                  <c:v>4.59</c:v>
                </c:pt>
                <c:pt idx="569" formatCode="0.00">
                  <c:v>8.93</c:v>
                </c:pt>
                <c:pt idx="570" formatCode="0.00">
                  <c:v>-1.1299999999999999</c:v>
                </c:pt>
                <c:pt idx="571" formatCode="0.00">
                  <c:v>8.6199999999999992</c:v>
                </c:pt>
                <c:pt idx="572" formatCode="0.00">
                  <c:v>0.42</c:v>
                </c:pt>
                <c:pt idx="573" formatCode="0.00">
                  <c:v>46.61</c:v>
                </c:pt>
                <c:pt idx="574" formatCode="0.00">
                  <c:v>1.42</c:v>
                </c:pt>
                <c:pt idx="575" formatCode="0.00">
                  <c:v>5.45</c:v>
                </c:pt>
                <c:pt idx="576" formatCode="0.00">
                  <c:v>25.46</c:v>
                </c:pt>
                <c:pt idx="577" formatCode="0.00">
                  <c:v>-0.21</c:v>
                </c:pt>
                <c:pt idx="578" formatCode="0.00">
                  <c:v>26.52</c:v>
                </c:pt>
                <c:pt idx="579" formatCode="0.00">
                  <c:v>-15.58</c:v>
                </c:pt>
                <c:pt idx="580" formatCode="0.00">
                  <c:v>0.85</c:v>
                </c:pt>
                <c:pt idx="581" formatCode="0.00">
                  <c:v>13.32</c:v>
                </c:pt>
                <c:pt idx="582" formatCode="0.00">
                  <c:v>28.85</c:v>
                </c:pt>
                <c:pt idx="583" formatCode="0.00">
                  <c:v>11.5</c:v>
                </c:pt>
                <c:pt idx="584" formatCode="0.00">
                  <c:v>-0.92</c:v>
                </c:pt>
                <c:pt idx="585" formatCode="0.00">
                  <c:v>-1.79</c:v>
                </c:pt>
                <c:pt idx="586" formatCode="0.00">
                  <c:v>1.88</c:v>
                </c:pt>
                <c:pt idx="587" formatCode="0.00">
                  <c:v>6.9</c:v>
                </c:pt>
                <c:pt idx="588" formatCode="0.00">
                  <c:v>5.78</c:v>
                </c:pt>
                <c:pt idx="589" formatCode="0.00">
                  <c:v>10.34</c:v>
                </c:pt>
                <c:pt idx="590" formatCode="0.00">
                  <c:v>61.34</c:v>
                </c:pt>
                <c:pt idx="591" formatCode="0.00">
                  <c:v>6.12</c:v>
                </c:pt>
                <c:pt idx="592" formatCode="0.00">
                  <c:v>5.83</c:v>
                </c:pt>
                <c:pt idx="593" formatCode="0.00">
                  <c:v>5.26</c:v>
                </c:pt>
                <c:pt idx="594" formatCode="0.00">
                  <c:v>8.3000000000000007</c:v>
                </c:pt>
                <c:pt idx="595" formatCode="0.00">
                  <c:v>3.62</c:v>
                </c:pt>
                <c:pt idx="596" formatCode="0.00">
                  <c:v>7.26</c:v>
                </c:pt>
                <c:pt idx="597" formatCode="0.00">
                  <c:v>12.05</c:v>
                </c:pt>
                <c:pt idx="598" formatCode="0.00">
                  <c:v>7.11</c:v>
                </c:pt>
                <c:pt idx="599" formatCode="0.00">
                  <c:v>5.46</c:v>
                </c:pt>
                <c:pt idx="600" formatCode="0.00">
                  <c:v>1.04</c:v>
                </c:pt>
                <c:pt idx="601" formatCode="0.00">
                  <c:v>10.88</c:v>
                </c:pt>
                <c:pt idx="602" formatCode="0.00">
                  <c:v>15.79</c:v>
                </c:pt>
                <c:pt idx="603" formatCode="0.00">
                  <c:v>10.5</c:v>
                </c:pt>
                <c:pt idx="604" formatCode="0.00">
                  <c:v>5.41</c:v>
                </c:pt>
                <c:pt idx="605" formatCode="0.00">
                  <c:v>-11.86</c:v>
                </c:pt>
                <c:pt idx="606" formatCode="0.00">
                  <c:v>7.45</c:v>
                </c:pt>
                <c:pt idx="607" formatCode="0.00">
                  <c:v>6.07</c:v>
                </c:pt>
                <c:pt idx="608" formatCode="0.00">
                  <c:v>-2.38</c:v>
                </c:pt>
                <c:pt idx="609" formatCode="0.00">
                  <c:v>13.15</c:v>
                </c:pt>
                <c:pt idx="610" formatCode="0.00">
                  <c:v>-2.12</c:v>
                </c:pt>
                <c:pt idx="611" formatCode="0.00">
                  <c:v>11.37</c:v>
                </c:pt>
                <c:pt idx="612" formatCode="0.00">
                  <c:v>3.55</c:v>
                </c:pt>
                <c:pt idx="613" formatCode="0.00">
                  <c:v>6.37</c:v>
                </c:pt>
                <c:pt idx="614" formatCode="0.00">
                  <c:v>30.55</c:v>
                </c:pt>
                <c:pt idx="615" formatCode="0.00">
                  <c:v>7.08</c:v>
                </c:pt>
                <c:pt idx="616" formatCode="0.00">
                  <c:v>-6.5</c:v>
                </c:pt>
                <c:pt idx="617" formatCode="0.00">
                  <c:v>5.51</c:v>
                </c:pt>
                <c:pt idx="618" formatCode="0.00">
                  <c:v>-0.71</c:v>
                </c:pt>
                <c:pt idx="619" formatCode="0.00">
                  <c:v>7.53</c:v>
                </c:pt>
                <c:pt idx="620" formatCode="0.00">
                  <c:v>5.08</c:v>
                </c:pt>
                <c:pt idx="621" formatCode="0.00">
                  <c:v>9.98</c:v>
                </c:pt>
                <c:pt idx="622" formatCode="0.00">
                  <c:v>-2.12</c:v>
                </c:pt>
                <c:pt idx="623" formatCode="0.00">
                  <c:v>3.37</c:v>
                </c:pt>
                <c:pt idx="624" formatCode="0.00">
                  <c:v>12.2</c:v>
                </c:pt>
                <c:pt idx="625" formatCode="0.00">
                  <c:v>73.92</c:v>
                </c:pt>
                <c:pt idx="626" formatCode="0.00">
                  <c:v>-1.55</c:v>
                </c:pt>
                <c:pt idx="627" formatCode="0.00">
                  <c:v>5.7</c:v>
                </c:pt>
                <c:pt idx="628" formatCode="0.00">
                  <c:v>11.44</c:v>
                </c:pt>
                <c:pt idx="629" formatCode="0.00">
                  <c:v>9.39</c:v>
                </c:pt>
                <c:pt idx="630" formatCode="0.00">
                  <c:v>18.46</c:v>
                </c:pt>
                <c:pt idx="631" formatCode="0.00">
                  <c:v>77.790000000000006</c:v>
                </c:pt>
                <c:pt idx="632" formatCode="0.00">
                  <c:v>3.42</c:v>
                </c:pt>
                <c:pt idx="633" formatCode="0.00">
                  <c:v>9.8000000000000007</c:v>
                </c:pt>
                <c:pt idx="634" formatCode="0.00">
                  <c:v>1.48</c:v>
                </c:pt>
                <c:pt idx="635" formatCode="0.00">
                  <c:v>12.67</c:v>
                </c:pt>
                <c:pt idx="636" formatCode="0.00">
                  <c:v>9.41</c:v>
                </c:pt>
                <c:pt idx="637" formatCode="0.00">
                  <c:v>15.84</c:v>
                </c:pt>
                <c:pt idx="638" formatCode="0.00">
                  <c:v>1.38</c:v>
                </c:pt>
                <c:pt idx="639" formatCode="0.00">
                  <c:v>27.69</c:v>
                </c:pt>
                <c:pt idx="640" formatCode="0.00">
                  <c:v>3.98</c:v>
                </c:pt>
                <c:pt idx="641" formatCode="0.00">
                  <c:v>68.13</c:v>
                </c:pt>
                <c:pt idx="642" formatCode="0.00">
                  <c:v>12.67</c:v>
                </c:pt>
                <c:pt idx="643" formatCode="0.00">
                  <c:v>5.35</c:v>
                </c:pt>
                <c:pt idx="644" formatCode="0.00">
                  <c:v>2.83</c:v>
                </c:pt>
                <c:pt idx="645" formatCode="0.00">
                  <c:v>1.01</c:v>
                </c:pt>
                <c:pt idx="646" formatCode="0.00">
                  <c:v>6.24</c:v>
                </c:pt>
                <c:pt idx="647" formatCode="0.00">
                  <c:v>6.4</c:v>
                </c:pt>
                <c:pt idx="648" formatCode="0.00">
                  <c:v>3.93</c:v>
                </c:pt>
                <c:pt idx="649" formatCode="0.00">
                  <c:v>1.0900000000000001</c:v>
                </c:pt>
                <c:pt idx="650" formatCode="0.00">
                  <c:v>8.27</c:v>
                </c:pt>
                <c:pt idx="651" formatCode="0.00">
                  <c:v>0.11</c:v>
                </c:pt>
                <c:pt idx="652" formatCode="0.00">
                  <c:v>7.76</c:v>
                </c:pt>
                <c:pt idx="653" formatCode="0.00">
                  <c:v>1.43</c:v>
                </c:pt>
                <c:pt idx="654" formatCode="0.00">
                  <c:v>-5.54</c:v>
                </c:pt>
                <c:pt idx="655" formatCode="0.00">
                  <c:v>11.76</c:v>
                </c:pt>
                <c:pt idx="656" formatCode="0.00">
                  <c:v>8.94</c:v>
                </c:pt>
                <c:pt idx="657" formatCode="0.00">
                  <c:v>-3.52</c:v>
                </c:pt>
                <c:pt idx="658" formatCode="0.00">
                  <c:v>-5.21</c:v>
                </c:pt>
                <c:pt idx="659" formatCode="0.00">
                  <c:v>15.59</c:v>
                </c:pt>
                <c:pt idx="660" formatCode="0.00">
                  <c:v>-2.13</c:v>
                </c:pt>
                <c:pt idx="661" formatCode="0.00">
                  <c:v>4.3600000000000003</c:v>
                </c:pt>
                <c:pt idx="662" formatCode="0.00">
                  <c:v>55.15</c:v>
                </c:pt>
                <c:pt idx="663" formatCode="0.00">
                  <c:v>-4.53</c:v>
                </c:pt>
                <c:pt idx="664" formatCode="0.00">
                  <c:v>-3.16</c:v>
                </c:pt>
                <c:pt idx="665" formatCode="0.00">
                  <c:v>2.65</c:v>
                </c:pt>
                <c:pt idx="666" formatCode="0.00">
                  <c:v>15.65</c:v>
                </c:pt>
                <c:pt idx="667" formatCode="0.00">
                  <c:v>-8.65</c:v>
                </c:pt>
                <c:pt idx="668" formatCode="0.00">
                  <c:v>9.2100000000000009</c:v>
                </c:pt>
                <c:pt idx="669" formatCode="0.00">
                  <c:v>14.61</c:v>
                </c:pt>
                <c:pt idx="670" formatCode="0.00">
                  <c:v>5.07</c:v>
                </c:pt>
                <c:pt idx="671" formatCode="0.00">
                  <c:v>66.319999999999993</c:v>
                </c:pt>
                <c:pt idx="672" formatCode="0.00">
                  <c:v>-3.84</c:v>
                </c:pt>
                <c:pt idx="673" formatCode="0.00">
                  <c:v>11.78</c:v>
                </c:pt>
                <c:pt idx="674" formatCode="0.00">
                  <c:v>3.36</c:v>
                </c:pt>
                <c:pt idx="675" formatCode="0.00">
                  <c:v>12.85</c:v>
                </c:pt>
                <c:pt idx="676" formatCode="0.00">
                  <c:v>3.01</c:v>
                </c:pt>
                <c:pt idx="677" formatCode="0.00">
                  <c:v>9.09</c:v>
                </c:pt>
                <c:pt idx="678" formatCode="0.00">
                  <c:v>8.84</c:v>
                </c:pt>
                <c:pt idx="679" formatCode="0.00">
                  <c:v>3.13</c:v>
                </c:pt>
                <c:pt idx="680" formatCode="0.00">
                  <c:v>3.47</c:v>
                </c:pt>
                <c:pt idx="681" formatCode="0.00">
                  <c:v>10.24</c:v>
                </c:pt>
                <c:pt idx="682" formatCode="0.00">
                  <c:v>5.88</c:v>
                </c:pt>
                <c:pt idx="683" formatCode="0.00">
                  <c:v>8.02</c:v>
                </c:pt>
                <c:pt idx="684" formatCode="0.00">
                  <c:v>11.59</c:v>
                </c:pt>
                <c:pt idx="685" formatCode="0.00">
                  <c:v>1.71</c:v>
                </c:pt>
                <c:pt idx="686" formatCode="0.00">
                  <c:v>82.37</c:v>
                </c:pt>
                <c:pt idx="687" formatCode="0.00">
                  <c:v>2.4700000000000002</c:v>
                </c:pt>
                <c:pt idx="688" formatCode="0.00">
                  <c:v>17.8</c:v>
                </c:pt>
                <c:pt idx="689" formatCode="0.00">
                  <c:v>6.08</c:v>
                </c:pt>
                <c:pt idx="690" formatCode="0.00">
                  <c:v>7.36</c:v>
                </c:pt>
                <c:pt idx="691" formatCode="0.00">
                  <c:v>0.35</c:v>
                </c:pt>
                <c:pt idx="692" formatCode="0.00">
                  <c:v>62.54</c:v>
                </c:pt>
                <c:pt idx="693" formatCode="0.00">
                  <c:v>4.63</c:v>
                </c:pt>
                <c:pt idx="694" formatCode="0.00">
                  <c:v>7.94</c:v>
                </c:pt>
                <c:pt idx="695" formatCode="0.00">
                  <c:v>15.58</c:v>
                </c:pt>
                <c:pt idx="696" formatCode="0.00">
                  <c:v>14.8</c:v>
                </c:pt>
                <c:pt idx="697" formatCode="0.00">
                  <c:v>9.23</c:v>
                </c:pt>
                <c:pt idx="698" formatCode="0.00">
                  <c:v>-0.05</c:v>
                </c:pt>
                <c:pt idx="699" formatCode="0.00">
                  <c:v>10.49</c:v>
                </c:pt>
                <c:pt idx="700" formatCode="0.00">
                  <c:v>12.18</c:v>
                </c:pt>
                <c:pt idx="701" formatCode="0.00">
                  <c:v>1.02</c:v>
                </c:pt>
                <c:pt idx="702" formatCode="0.00">
                  <c:v>2.1</c:v>
                </c:pt>
                <c:pt idx="703" formatCode="0.00">
                  <c:v>-41.31</c:v>
                </c:pt>
                <c:pt idx="704" formatCode="0.00">
                  <c:v>5.09</c:v>
                </c:pt>
                <c:pt idx="705" formatCode="0.00">
                  <c:v>9.7799999999999994</c:v>
                </c:pt>
                <c:pt idx="706" formatCode="0.00">
                  <c:v>32.19</c:v>
                </c:pt>
                <c:pt idx="707" formatCode="0.00">
                  <c:v>-0.69</c:v>
                </c:pt>
                <c:pt idx="708" formatCode="0.00">
                  <c:v>-14.77</c:v>
                </c:pt>
                <c:pt idx="709" formatCode="0.00">
                  <c:v>-7.41</c:v>
                </c:pt>
                <c:pt idx="710" formatCode="0.00">
                  <c:v>3.24</c:v>
                </c:pt>
                <c:pt idx="711" formatCode="0.00">
                  <c:v>92.21</c:v>
                </c:pt>
                <c:pt idx="712" formatCode="0.00">
                  <c:v>104.57</c:v>
                </c:pt>
                <c:pt idx="713" formatCode="0.00">
                  <c:v>8.06</c:v>
                </c:pt>
                <c:pt idx="714" formatCode="0.00">
                  <c:v>31.03</c:v>
                </c:pt>
                <c:pt idx="715" formatCode="0.00">
                  <c:v>11.98</c:v>
                </c:pt>
                <c:pt idx="716" formatCode="0.00">
                  <c:v>3.97</c:v>
                </c:pt>
                <c:pt idx="717" formatCode="0.00">
                  <c:v>7.19</c:v>
                </c:pt>
                <c:pt idx="718" formatCode="0.00">
                  <c:v>2.64</c:v>
                </c:pt>
                <c:pt idx="719" formatCode="0.00">
                  <c:v>4.05</c:v>
                </c:pt>
                <c:pt idx="720" formatCode="0.00">
                  <c:v>1.82</c:v>
                </c:pt>
                <c:pt idx="721" formatCode="0.00">
                  <c:v>-0.51</c:v>
                </c:pt>
                <c:pt idx="722" formatCode="0.00">
                  <c:v>-0.98</c:v>
                </c:pt>
                <c:pt idx="723" formatCode="0.00">
                  <c:v>10.46</c:v>
                </c:pt>
                <c:pt idx="724" formatCode="0.00">
                  <c:v>4.5</c:v>
                </c:pt>
                <c:pt idx="725" formatCode="0.00">
                  <c:v>59.8</c:v>
                </c:pt>
                <c:pt idx="726" formatCode="0.00">
                  <c:v>-0.68</c:v>
                </c:pt>
                <c:pt idx="727" formatCode="0.00">
                  <c:v>4.55</c:v>
                </c:pt>
                <c:pt idx="728" formatCode="0.00">
                  <c:v>62.44</c:v>
                </c:pt>
                <c:pt idx="729" formatCode="0.00">
                  <c:v>1.3</c:v>
                </c:pt>
                <c:pt idx="730" formatCode="0.00">
                  <c:v>-2.0699999999999998</c:v>
                </c:pt>
                <c:pt idx="731" formatCode="0.00">
                  <c:v>6.75</c:v>
                </c:pt>
                <c:pt idx="732" formatCode="0.00">
                  <c:v>9.1199999999999992</c:v>
                </c:pt>
                <c:pt idx="733" formatCode="0.00">
                  <c:v>11.18</c:v>
                </c:pt>
                <c:pt idx="734" formatCode="0.00">
                  <c:v>-3.31</c:v>
                </c:pt>
                <c:pt idx="735" formatCode="0.00">
                  <c:v>1.26</c:v>
                </c:pt>
                <c:pt idx="736" formatCode="0.00">
                  <c:v>-5.05</c:v>
                </c:pt>
                <c:pt idx="737" formatCode="0.00">
                  <c:v>10.09</c:v>
                </c:pt>
                <c:pt idx="738" formatCode="0.00">
                  <c:v>5.86</c:v>
                </c:pt>
                <c:pt idx="739" formatCode="0.00">
                  <c:v>6.79</c:v>
                </c:pt>
                <c:pt idx="740" formatCode="0.00">
                  <c:v>-4.9800000000000004</c:v>
                </c:pt>
                <c:pt idx="741" formatCode="0.00">
                  <c:v>-0.37</c:v>
                </c:pt>
                <c:pt idx="742" formatCode="0.00">
                  <c:v>15.86</c:v>
                </c:pt>
                <c:pt idx="743" formatCode="0.00">
                  <c:v>8.2100000000000009</c:v>
                </c:pt>
                <c:pt idx="744" formatCode="0.00">
                  <c:v>-11.99</c:v>
                </c:pt>
                <c:pt idx="745" formatCode="0.00">
                  <c:v>6.28</c:v>
                </c:pt>
                <c:pt idx="746" formatCode="0.00">
                  <c:v>5.73</c:v>
                </c:pt>
                <c:pt idx="747" formatCode="0.00">
                  <c:v>10.59</c:v>
                </c:pt>
                <c:pt idx="748" formatCode="0.00">
                  <c:v>99.45</c:v>
                </c:pt>
                <c:pt idx="749" formatCode="0.00">
                  <c:v>0.56000000000000005</c:v>
                </c:pt>
                <c:pt idx="750" formatCode="0.00">
                  <c:v>11.86</c:v>
                </c:pt>
                <c:pt idx="751" formatCode="0.00">
                  <c:v>9.92</c:v>
                </c:pt>
                <c:pt idx="752" formatCode="0.00">
                  <c:v>8.74</c:v>
                </c:pt>
                <c:pt idx="753" formatCode="0.00">
                  <c:v>2.79</c:v>
                </c:pt>
                <c:pt idx="754" formatCode="0.00">
                  <c:v>11.05</c:v>
                </c:pt>
                <c:pt idx="755" formatCode="0.00">
                  <c:v>-31.98</c:v>
                </c:pt>
                <c:pt idx="756" formatCode="0.00">
                  <c:v>2.4300000000000002</c:v>
                </c:pt>
                <c:pt idx="757" formatCode="0.00">
                  <c:v>-2.34</c:v>
                </c:pt>
                <c:pt idx="758" formatCode="0.00">
                  <c:v>0.57999999999999996</c:v>
                </c:pt>
                <c:pt idx="759" formatCode="0.00">
                  <c:v>-1.1399999999999999</c:v>
                </c:pt>
                <c:pt idx="760" formatCode="0.00">
                  <c:v>5.12</c:v>
                </c:pt>
                <c:pt idx="761" formatCode="0.00">
                  <c:v>-7.23</c:v>
                </c:pt>
                <c:pt idx="762" formatCode="0.00">
                  <c:v>5.37</c:v>
                </c:pt>
                <c:pt idx="763" formatCode="0.00">
                  <c:v>1.56</c:v>
                </c:pt>
                <c:pt idx="764" formatCode="0.00">
                  <c:v>2.2799999999999998</c:v>
                </c:pt>
                <c:pt idx="765" formatCode="0.00">
                  <c:v>1.27</c:v>
                </c:pt>
                <c:pt idx="766" formatCode="0.00">
                  <c:v>-2.35</c:v>
                </c:pt>
                <c:pt idx="767" formatCode="0.00">
                  <c:v>-0.59</c:v>
                </c:pt>
                <c:pt idx="768" formatCode="0.00">
                  <c:v>50.18</c:v>
                </c:pt>
                <c:pt idx="769" formatCode="0.00">
                  <c:v>7.44</c:v>
                </c:pt>
                <c:pt idx="770" formatCode="0.00">
                  <c:v>21.42</c:v>
                </c:pt>
                <c:pt idx="771" formatCode="0.00">
                  <c:v>6.86</c:v>
                </c:pt>
                <c:pt idx="772" formatCode="0.00">
                  <c:v>40.36</c:v>
                </c:pt>
                <c:pt idx="773" formatCode="0.00">
                  <c:v>-8.14</c:v>
                </c:pt>
                <c:pt idx="774" formatCode="0.00">
                  <c:v>-15.6</c:v>
                </c:pt>
                <c:pt idx="775" formatCode="0.00">
                  <c:v>-27.07</c:v>
                </c:pt>
                <c:pt idx="776" formatCode="0.00">
                  <c:v>-8</c:v>
                </c:pt>
                <c:pt idx="777" formatCode="0.00">
                  <c:v>0.91</c:v>
                </c:pt>
                <c:pt idx="778" formatCode="0.00">
                  <c:v>-1.1599999999999999</c:v>
                </c:pt>
                <c:pt idx="779" formatCode="0.00">
                  <c:v>52.08</c:v>
                </c:pt>
                <c:pt idx="780" formatCode="0.00">
                  <c:v>82.43</c:v>
                </c:pt>
                <c:pt idx="781" formatCode="0.00">
                  <c:v>-13.55</c:v>
                </c:pt>
                <c:pt idx="782" formatCode="0.00">
                  <c:v>-2.04</c:v>
                </c:pt>
                <c:pt idx="783" formatCode="0.00">
                  <c:v>10.96</c:v>
                </c:pt>
                <c:pt idx="784" formatCode="0.00">
                  <c:v>0.27</c:v>
                </c:pt>
                <c:pt idx="785" formatCode="0.00">
                  <c:v>-4.7300000000000004</c:v>
                </c:pt>
                <c:pt idx="786" formatCode="0.00">
                  <c:v>-9.02</c:v>
                </c:pt>
                <c:pt idx="787" formatCode="0.00">
                  <c:v>10.55</c:v>
                </c:pt>
                <c:pt idx="788" formatCode="0.00">
                  <c:v>3.61</c:v>
                </c:pt>
                <c:pt idx="789" formatCode="0.00">
                  <c:v>4.04</c:v>
                </c:pt>
                <c:pt idx="790" formatCode="0.00">
                  <c:v>12.58</c:v>
                </c:pt>
                <c:pt idx="791" formatCode="0.00">
                  <c:v>11.85</c:v>
                </c:pt>
                <c:pt idx="792" formatCode="0.00">
                  <c:v>14.19</c:v>
                </c:pt>
                <c:pt idx="793" formatCode="0.00">
                  <c:v>-3.32</c:v>
                </c:pt>
                <c:pt idx="794" formatCode="0.00">
                  <c:v>-2.2000000000000002</c:v>
                </c:pt>
                <c:pt idx="795" formatCode="0.00">
                  <c:v>-0.47</c:v>
                </c:pt>
                <c:pt idx="796" formatCode="0.00">
                  <c:v>4.9800000000000004</c:v>
                </c:pt>
                <c:pt idx="797" formatCode="0.00">
                  <c:v>-176.96</c:v>
                </c:pt>
                <c:pt idx="798" formatCode="0.00">
                  <c:v>3.97</c:v>
                </c:pt>
                <c:pt idx="799" formatCode="0.00">
                  <c:v>1.05</c:v>
                </c:pt>
                <c:pt idx="800" formatCode="0.00">
                  <c:v>-0.02</c:v>
                </c:pt>
                <c:pt idx="801" formatCode="0.00">
                  <c:v>3.02</c:v>
                </c:pt>
                <c:pt idx="802" formatCode="0.00">
                  <c:v>7.41</c:v>
                </c:pt>
                <c:pt idx="803" formatCode="0.00">
                  <c:v>4.45</c:v>
                </c:pt>
                <c:pt idx="804" formatCode="0.00">
                  <c:v>-0.98</c:v>
                </c:pt>
                <c:pt idx="805" formatCode="0.00">
                  <c:v>2.2599999999999998</c:v>
                </c:pt>
                <c:pt idx="806" formatCode="0.00">
                  <c:v>2.4</c:v>
                </c:pt>
                <c:pt idx="807" formatCode="0.00">
                  <c:v>11.29</c:v>
                </c:pt>
                <c:pt idx="808" formatCode="0.00">
                  <c:v>8.8000000000000007</c:v>
                </c:pt>
                <c:pt idx="809" formatCode="0.00">
                  <c:v>3.24</c:v>
                </c:pt>
                <c:pt idx="810" formatCode="0.00">
                  <c:v>0.56000000000000005</c:v>
                </c:pt>
                <c:pt idx="811" formatCode="0.00">
                  <c:v>1.1599999999999999</c:v>
                </c:pt>
                <c:pt idx="812" formatCode="0.00">
                  <c:v>14.1</c:v>
                </c:pt>
                <c:pt idx="813" formatCode="0.00">
                  <c:v>46.83</c:v>
                </c:pt>
                <c:pt idx="814" formatCode="0.00">
                  <c:v>32.97</c:v>
                </c:pt>
                <c:pt idx="815" formatCode="0.00">
                  <c:v>13.02</c:v>
                </c:pt>
                <c:pt idx="816" formatCode="0.00">
                  <c:v>27.71</c:v>
                </c:pt>
                <c:pt idx="817" formatCode="0.00">
                  <c:v>8.4</c:v>
                </c:pt>
                <c:pt idx="818" formatCode="0.00">
                  <c:v>-0.8</c:v>
                </c:pt>
                <c:pt idx="819" formatCode="0.00">
                  <c:v>61.41</c:v>
                </c:pt>
                <c:pt idx="820" formatCode="0.00">
                  <c:v>8.68</c:v>
                </c:pt>
                <c:pt idx="821" formatCode="0.00">
                  <c:v>17.559999999999999</c:v>
                </c:pt>
                <c:pt idx="822" formatCode="0.00">
                  <c:v>-8.74</c:v>
                </c:pt>
                <c:pt idx="823" formatCode="0.00">
                  <c:v>16.100000000000001</c:v>
                </c:pt>
                <c:pt idx="824" formatCode="0.00">
                  <c:v>15.07</c:v>
                </c:pt>
                <c:pt idx="825" formatCode="0.00">
                  <c:v>2.16</c:v>
                </c:pt>
                <c:pt idx="826" formatCode="0.00">
                  <c:v>4.07</c:v>
                </c:pt>
                <c:pt idx="827" formatCode="0.00">
                  <c:v>-18.72</c:v>
                </c:pt>
                <c:pt idx="828" formatCode="0.00">
                  <c:v>-2.87</c:v>
                </c:pt>
                <c:pt idx="829" formatCode="0.00">
                  <c:v>0.54</c:v>
                </c:pt>
                <c:pt idx="830" formatCode="0.00">
                  <c:v>9.77</c:v>
                </c:pt>
                <c:pt idx="831" formatCode="0.00">
                  <c:v>48.31</c:v>
                </c:pt>
                <c:pt idx="832" formatCode="0.00">
                  <c:v>7.87</c:v>
                </c:pt>
                <c:pt idx="833" formatCode="0.00">
                  <c:v>2.44</c:v>
                </c:pt>
                <c:pt idx="834" formatCode="0.00">
                  <c:v>39.340000000000003</c:v>
                </c:pt>
                <c:pt idx="835" formatCode="0.00">
                  <c:v>38.75</c:v>
                </c:pt>
                <c:pt idx="836" formatCode="0.00">
                  <c:v>18.47</c:v>
                </c:pt>
                <c:pt idx="837" formatCode="0.00">
                  <c:v>4.47</c:v>
                </c:pt>
                <c:pt idx="838" formatCode="0.00">
                  <c:v>22.03</c:v>
                </c:pt>
                <c:pt idx="839" formatCode="0.00">
                  <c:v>8.07</c:v>
                </c:pt>
                <c:pt idx="840" formatCode="0.00">
                  <c:v>2.67</c:v>
                </c:pt>
                <c:pt idx="841" formatCode="0.00">
                  <c:v>0.32</c:v>
                </c:pt>
                <c:pt idx="842" formatCode="0.00">
                  <c:v>4.6900000000000004</c:v>
                </c:pt>
                <c:pt idx="843" formatCode="0.00">
                  <c:v>6.7</c:v>
                </c:pt>
                <c:pt idx="844" formatCode="0.00">
                  <c:v>16.350000000000001</c:v>
                </c:pt>
                <c:pt idx="845" formatCode="0.00">
                  <c:v>8.75</c:v>
                </c:pt>
                <c:pt idx="846" formatCode="0.00">
                  <c:v>-3.91</c:v>
                </c:pt>
                <c:pt idx="847" formatCode="0.00">
                  <c:v>11.78</c:v>
                </c:pt>
                <c:pt idx="848" formatCode="0.00">
                  <c:v>0.72</c:v>
                </c:pt>
                <c:pt idx="849" formatCode="0.00">
                  <c:v>3.08</c:v>
                </c:pt>
                <c:pt idx="850" formatCode="0.00">
                  <c:v>3.1</c:v>
                </c:pt>
                <c:pt idx="851" formatCode="0.00">
                  <c:v>-10.37</c:v>
                </c:pt>
                <c:pt idx="852" formatCode="0.00">
                  <c:v>2.96</c:v>
                </c:pt>
                <c:pt idx="853" formatCode="0.00">
                  <c:v>-1.48</c:v>
                </c:pt>
                <c:pt idx="854" formatCode="0.00">
                  <c:v>1.97</c:v>
                </c:pt>
                <c:pt idx="855" formatCode="0.00">
                  <c:v>4.79</c:v>
                </c:pt>
                <c:pt idx="856" formatCode="0.00">
                  <c:v>3.22</c:v>
                </c:pt>
                <c:pt idx="857" formatCode="0.00">
                  <c:v>-51.22</c:v>
                </c:pt>
                <c:pt idx="858" formatCode="0.00">
                  <c:v>19.059999999999999</c:v>
                </c:pt>
                <c:pt idx="859" formatCode="0.00">
                  <c:v>-2.71</c:v>
                </c:pt>
                <c:pt idx="860" formatCode="0.00">
                  <c:v>-21.77</c:v>
                </c:pt>
                <c:pt idx="861" formatCode="0.00">
                  <c:v>17.239999999999998</c:v>
                </c:pt>
                <c:pt idx="862" formatCode="0.00">
                  <c:v>9.5399999999999991</c:v>
                </c:pt>
                <c:pt idx="863" formatCode="0.00">
                  <c:v>2.79</c:v>
                </c:pt>
                <c:pt idx="864" formatCode="0.00">
                  <c:v>4.2699999999999996</c:v>
                </c:pt>
                <c:pt idx="865" formatCode="0.00">
                  <c:v>-7.74</c:v>
                </c:pt>
                <c:pt idx="866" formatCode="0.00">
                  <c:v>8.5</c:v>
                </c:pt>
                <c:pt idx="867" formatCode="0.00">
                  <c:v>2.76</c:v>
                </c:pt>
                <c:pt idx="868" formatCode="0.00">
                  <c:v>14.69</c:v>
                </c:pt>
                <c:pt idx="869" formatCode="0.00">
                  <c:v>10.76</c:v>
                </c:pt>
                <c:pt idx="870" formatCode="0.00">
                  <c:v>-3</c:v>
                </c:pt>
                <c:pt idx="871" formatCode="0.00">
                  <c:v>-0.34</c:v>
                </c:pt>
                <c:pt idx="872" formatCode="0.00">
                  <c:v>-0.03</c:v>
                </c:pt>
                <c:pt idx="873" formatCode="0.00">
                  <c:v>4.84</c:v>
                </c:pt>
                <c:pt idx="874" formatCode="0.00">
                  <c:v>2.63</c:v>
                </c:pt>
                <c:pt idx="875" formatCode="0.00">
                  <c:v>8.3800000000000008</c:v>
                </c:pt>
                <c:pt idx="876" formatCode="0.00">
                  <c:v>4.16</c:v>
                </c:pt>
                <c:pt idx="877" formatCode="0.00">
                  <c:v>24.21</c:v>
                </c:pt>
                <c:pt idx="878" formatCode="0.00">
                  <c:v>-12.04</c:v>
                </c:pt>
                <c:pt idx="879" formatCode="0.00">
                  <c:v>5.45</c:v>
                </c:pt>
                <c:pt idx="880" formatCode="0.00">
                  <c:v>-6.36</c:v>
                </c:pt>
                <c:pt idx="881" formatCode="0.00">
                  <c:v>4.53</c:v>
                </c:pt>
                <c:pt idx="882" formatCode="0.00">
                  <c:v>19.489999999999998</c:v>
                </c:pt>
                <c:pt idx="883" formatCode="0.00">
                  <c:v>-10.23</c:v>
                </c:pt>
                <c:pt idx="884" formatCode="0.00">
                  <c:v>5.91</c:v>
                </c:pt>
                <c:pt idx="885" formatCode="0.00">
                  <c:v>5.05</c:v>
                </c:pt>
                <c:pt idx="886" formatCode="0.00">
                  <c:v>2.92</c:v>
                </c:pt>
                <c:pt idx="887" formatCode="0.00">
                  <c:v>3.88</c:v>
                </c:pt>
                <c:pt idx="888" formatCode="0.00">
                  <c:v>3.47</c:v>
                </c:pt>
                <c:pt idx="889" formatCode="0.00">
                  <c:v>2.4500000000000002</c:v>
                </c:pt>
                <c:pt idx="890" formatCode="0.00">
                  <c:v>10.72</c:v>
                </c:pt>
                <c:pt idx="891" formatCode="0.00">
                  <c:v>-0.34</c:v>
                </c:pt>
                <c:pt idx="892" formatCode="0.00">
                  <c:v>20.03</c:v>
                </c:pt>
                <c:pt idx="893" formatCode="0.00">
                  <c:v>13.87</c:v>
                </c:pt>
                <c:pt idx="894" formatCode="0.00">
                  <c:v>5.5</c:v>
                </c:pt>
                <c:pt idx="895" formatCode="0.00">
                  <c:v>11.14</c:v>
                </c:pt>
                <c:pt idx="896" formatCode="0.00">
                  <c:v>5</c:v>
                </c:pt>
                <c:pt idx="897" formatCode="0.00">
                  <c:v>2.64</c:v>
                </c:pt>
                <c:pt idx="898" formatCode="0.00">
                  <c:v>-2.59</c:v>
                </c:pt>
                <c:pt idx="899" formatCode="0.00">
                  <c:v>-15.56</c:v>
                </c:pt>
                <c:pt idx="900" formatCode="0.00">
                  <c:v>-14.09</c:v>
                </c:pt>
                <c:pt idx="901" formatCode="0.00">
                  <c:v>1.74</c:v>
                </c:pt>
                <c:pt idx="902" formatCode="0.00">
                  <c:v>-2.37</c:v>
                </c:pt>
                <c:pt idx="903" formatCode="0.00">
                  <c:v>79.84</c:v>
                </c:pt>
                <c:pt idx="904" formatCode="0.00">
                  <c:v>6.57</c:v>
                </c:pt>
                <c:pt idx="905" formatCode="0.00">
                  <c:v>2.61</c:v>
                </c:pt>
                <c:pt idx="906" formatCode="0.00">
                  <c:v>5.84</c:v>
                </c:pt>
                <c:pt idx="907" formatCode="0.00">
                  <c:v>6.39</c:v>
                </c:pt>
                <c:pt idx="908" formatCode="0.00">
                  <c:v>5.91</c:v>
                </c:pt>
                <c:pt idx="909" formatCode="0.00">
                  <c:v>0.68</c:v>
                </c:pt>
                <c:pt idx="910" formatCode="0.00">
                  <c:v>5.74</c:v>
                </c:pt>
                <c:pt idx="911" formatCode="0.00">
                  <c:v>50.27</c:v>
                </c:pt>
                <c:pt idx="912" formatCode="0.00">
                  <c:v>-6.54</c:v>
                </c:pt>
                <c:pt idx="913" formatCode="0.00">
                  <c:v>4.62</c:v>
                </c:pt>
                <c:pt idx="914" formatCode="0.00">
                  <c:v>-76.73</c:v>
                </c:pt>
                <c:pt idx="915" formatCode="0.00">
                  <c:v>5.75</c:v>
                </c:pt>
                <c:pt idx="916" formatCode="0.00">
                  <c:v>8.1199999999999992</c:v>
                </c:pt>
                <c:pt idx="917" formatCode="0.00">
                  <c:v>8.6999999999999993</c:v>
                </c:pt>
                <c:pt idx="918" formatCode="0.00">
                  <c:v>0.18</c:v>
                </c:pt>
                <c:pt idx="919" formatCode="0.00">
                  <c:v>5.95</c:v>
                </c:pt>
                <c:pt idx="920" formatCode="0.00">
                  <c:v>15.85</c:v>
                </c:pt>
                <c:pt idx="921" formatCode="0.00">
                  <c:v>40.479999999999997</c:v>
                </c:pt>
                <c:pt idx="922" formatCode="0.00">
                  <c:v>-16.16</c:v>
                </c:pt>
                <c:pt idx="923" formatCode="0.00">
                  <c:v>8.5399999999999991</c:v>
                </c:pt>
                <c:pt idx="924" formatCode="0.00">
                  <c:v>12.07</c:v>
                </c:pt>
                <c:pt idx="925" formatCode="0.00">
                  <c:v>3.82</c:v>
                </c:pt>
                <c:pt idx="926" formatCode="0.00">
                  <c:v>-112.3</c:v>
                </c:pt>
                <c:pt idx="927" formatCode="0.00">
                  <c:v>0.57999999999999996</c:v>
                </c:pt>
                <c:pt idx="928" formatCode="0.00">
                  <c:v>3.04</c:v>
                </c:pt>
                <c:pt idx="929" formatCode="0.00">
                  <c:v>69.77</c:v>
                </c:pt>
                <c:pt idx="930" formatCode="0.00">
                  <c:v>1.67</c:v>
                </c:pt>
                <c:pt idx="931" formatCode="0.00">
                  <c:v>5.38</c:v>
                </c:pt>
                <c:pt idx="932" formatCode="0.00">
                  <c:v>-0.71</c:v>
                </c:pt>
                <c:pt idx="933" formatCode="0.00">
                  <c:v>70.930000000000007</c:v>
                </c:pt>
                <c:pt idx="934" formatCode="0.00">
                  <c:v>8.19</c:v>
                </c:pt>
                <c:pt idx="935" formatCode="0.00">
                  <c:v>7.62</c:v>
                </c:pt>
                <c:pt idx="936" formatCode="0.00">
                  <c:v>-4.05</c:v>
                </c:pt>
                <c:pt idx="937" formatCode="0.00">
                  <c:v>-9.48</c:v>
                </c:pt>
                <c:pt idx="938" formatCode="0.00">
                  <c:v>87.85</c:v>
                </c:pt>
                <c:pt idx="939" formatCode="0.00">
                  <c:v>7.18</c:v>
                </c:pt>
                <c:pt idx="940" formatCode="0.00">
                  <c:v>15.83</c:v>
                </c:pt>
                <c:pt idx="941" formatCode="0.00">
                  <c:v>1.21</c:v>
                </c:pt>
                <c:pt idx="942" formatCode="0.00">
                  <c:v>26.62</c:v>
                </c:pt>
                <c:pt idx="943" formatCode="0.00">
                  <c:v>8.24</c:v>
                </c:pt>
                <c:pt idx="944" formatCode="0.00">
                  <c:v>1.34</c:v>
                </c:pt>
                <c:pt idx="945" formatCode="0.00">
                  <c:v>-28.06</c:v>
                </c:pt>
                <c:pt idx="946" formatCode="0.00">
                  <c:v>54.36</c:v>
                </c:pt>
                <c:pt idx="947" formatCode="0.00">
                  <c:v>8.86</c:v>
                </c:pt>
                <c:pt idx="948" formatCode="0.00">
                  <c:v>-1.1200000000000001</c:v>
                </c:pt>
                <c:pt idx="949" formatCode="0.00">
                  <c:v>29.32</c:v>
                </c:pt>
                <c:pt idx="950" formatCode="0.00">
                  <c:v>6.07</c:v>
                </c:pt>
                <c:pt idx="951" formatCode="0.00">
                  <c:v>13.83</c:v>
                </c:pt>
                <c:pt idx="952" formatCode="0.00">
                  <c:v>6.56</c:v>
                </c:pt>
                <c:pt idx="953" formatCode="0.00">
                  <c:v>3.54</c:v>
                </c:pt>
                <c:pt idx="954" formatCode="0.00">
                  <c:v>-7.97</c:v>
                </c:pt>
                <c:pt idx="955" formatCode="0.00">
                  <c:v>1.0900000000000001</c:v>
                </c:pt>
                <c:pt idx="956" formatCode="0.00">
                  <c:v>78.290000000000006</c:v>
                </c:pt>
                <c:pt idx="957" formatCode="0.00">
                  <c:v>-10.49</c:v>
                </c:pt>
                <c:pt idx="958" formatCode="0.00">
                  <c:v>20.21</c:v>
                </c:pt>
                <c:pt idx="959" formatCode="0.00">
                  <c:v>-156.93</c:v>
                </c:pt>
                <c:pt idx="960" formatCode="0.00">
                  <c:v>-39.909999999999997</c:v>
                </c:pt>
                <c:pt idx="961" formatCode="0.00">
                  <c:v>-5.0199999999999996</c:v>
                </c:pt>
                <c:pt idx="962" formatCode="0.00">
                  <c:v>2.2999999999999998</c:v>
                </c:pt>
                <c:pt idx="963" formatCode="0.00">
                  <c:v>-8.64</c:v>
                </c:pt>
                <c:pt idx="964" formatCode="0.00">
                  <c:v>-1152.08</c:v>
                </c:pt>
                <c:pt idx="965" formatCode="0.00">
                  <c:v>6.99</c:v>
                </c:pt>
                <c:pt idx="966" formatCode="0.00">
                  <c:v>16.03</c:v>
                </c:pt>
                <c:pt idx="967" formatCode="0.00">
                  <c:v>6.44</c:v>
                </c:pt>
                <c:pt idx="968" formatCode="0.00">
                  <c:v>6.77</c:v>
                </c:pt>
                <c:pt idx="969" formatCode="0.00">
                  <c:v>6.61</c:v>
                </c:pt>
                <c:pt idx="970" formatCode="0.00">
                  <c:v>6.83</c:v>
                </c:pt>
                <c:pt idx="971" formatCode="0.00">
                  <c:v>8.27</c:v>
                </c:pt>
                <c:pt idx="972" formatCode="0.00">
                  <c:v>3.5</c:v>
                </c:pt>
                <c:pt idx="973" formatCode="0.00">
                  <c:v>12.77</c:v>
                </c:pt>
                <c:pt idx="974" formatCode="0.00">
                  <c:v>67.16</c:v>
                </c:pt>
                <c:pt idx="975" formatCode="0.00">
                  <c:v>-0.08</c:v>
                </c:pt>
                <c:pt idx="976" formatCode="0.00">
                  <c:v>9.2799999999999994</c:v>
                </c:pt>
                <c:pt idx="977" formatCode="0.00">
                  <c:v>-21.86</c:v>
                </c:pt>
                <c:pt idx="978" formatCode="0.00">
                  <c:v>-2.09</c:v>
                </c:pt>
                <c:pt idx="979" formatCode="0.00">
                  <c:v>60.5</c:v>
                </c:pt>
                <c:pt idx="980" formatCode="0.00">
                  <c:v>-12.41</c:v>
                </c:pt>
                <c:pt idx="981" formatCode="0.00">
                  <c:v>7.03</c:v>
                </c:pt>
                <c:pt idx="982" formatCode="0.00">
                  <c:v>-2.86</c:v>
                </c:pt>
                <c:pt idx="983" formatCode="0.00">
                  <c:v>101.21</c:v>
                </c:pt>
                <c:pt idx="984" formatCode="0.00">
                  <c:v>2.76</c:v>
                </c:pt>
                <c:pt idx="985" formatCode="0.00">
                  <c:v>10.58</c:v>
                </c:pt>
                <c:pt idx="986" formatCode="0.00">
                  <c:v>8.8000000000000007</c:v>
                </c:pt>
                <c:pt idx="987" formatCode="0.00">
                  <c:v>18.79</c:v>
                </c:pt>
                <c:pt idx="988" formatCode="0.00">
                  <c:v>-24.64</c:v>
                </c:pt>
                <c:pt idx="989" formatCode="0.00">
                  <c:v>6.58</c:v>
                </c:pt>
                <c:pt idx="990" formatCode="0.00">
                  <c:v>2.57</c:v>
                </c:pt>
                <c:pt idx="991" formatCode="0.00">
                  <c:v>-1.06</c:v>
                </c:pt>
                <c:pt idx="992" formatCode="0.00">
                  <c:v>-1.48</c:v>
                </c:pt>
                <c:pt idx="993" formatCode="0.00">
                  <c:v>2.65</c:v>
                </c:pt>
                <c:pt idx="994" formatCode="0.00">
                  <c:v>20.8</c:v>
                </c:pt>
                <c:pt idx="995" formatCode="0.00">
                  <c:v>2.33</c:v>
                </c:pt>
                <c:pt idx="996" formatCode="0.00">
                  <c:v>18.37</c:v>
                </c:pt>
                <c:pt idx="997" formatCode="0.00">
                  <c:v>-15.79</c:v>
                </c:pt>
                <c:pt idx="998" formatCode="0.00">
                  <c:v>4.76</c:v>
                </c:pt>
                <c:pt idx="999" formatCode="0.00">
                  <c:v>0.27</c:v>
                </c:pt>
                <c:pt idx="1000" formatCode="0.00">
                  <c:v>26.22</c:v>
                </c:pt>
                <c:pt idx="1001" formatCode="0.00">
                  <c:v>89.38</c:v>
                </c:pt>
                <c:pt idx="1002" formatCode="0.00">
                  <c:v>15.87</c:v>
                </c:pt>
                <c:pt idx="1003" formatCode="0.00">
                  <c:v>42.36</c:v>
                </c:pt>
                <c:pt idx="1004" formatCode="0.00">
                  <c:v>0.96</c:v>
                </c:pt>
                <c:pt idx="1005" formatCode="0.00">
                  <c:v>20.64</c:v>
                </c:pt>
                <c:pt idx="1006" formatCode="0.00">
                  <c:v>-1.18</c:v>
                </c:pt>
                <c:pt idx="1007" formatCode="0.00">
                  <c:v>41</c:v>
                </c:pt>
                <c:pt idx="1008" formatCode="0.00">
                  <c:v>6.82</c:v>
                </c:pt>
                <c:pt idx="1009" formatCode="0.00">
                  <c:v>6.43</c:v>
                </c:pt>
                <c:pt idx="1010" formatCode="0.00">
                  <c:v>5.83</c:v>
                </c:pt>
                <c:pt idx="1011" formatCode="0.00">
                  <c:v>-2.19</c:v>
                </c:pt>
                <c:pt idx="1012" formatCode="0.00">
                  <c:v>1.64</c:v>
                </c:pt>
                <c:pt idx="1013" formatCode="0.00">
                  <c:v>13.41</c:v>
                </c:pt>
                <c:pt idx="1014" formatCode="0.00">
                  <c:v>-7.37</c:v>
                </c:pt>
                <c:pt idx="1015" formatCode="0.00">
                  <c:v>12.77</c:v>
                </c:pt>
                <c:pt idx="1016" formatCode="0.00">
                  <c:v>13.29</c:v>
                </c:pt>
                <c:pt idx="1017" formatCode="0.00">
                  <c:v>19.29</c:v>
                </c:pt>
                <c:pt idx="1018" formatCode="0.00">
                  <c:v>21.02</c:v>
                </c:pt>
                <c:pt idx="1019" formatCode="0.00">
                  <c:v>-10.85</c:v>
                </c:pt>
                <c:pt idx="1020" formatCode="0.00">
                  <c:v>2.38</c:v>
                </c:pt>
                <c:pt idx="1021" formatCode="0.00">
                  <c:v>4.22</c:v>
                </c:pt>
                <c:pt idx="1022" formatCode="0.00">
                  <c:v>3.78</c:v>
                </c:pt>
                <c:pt idx="1023" formatCode="0.00">
                  <c:v>7.08</c:v>
                </c:pt>
                <c:pt idx="1024" formatCode="0.00">
                  <c:v>1.84</c:v>
                </c:pt>
                <c:pt idx="1025" formatCode="0.00">
                  <c:v>-6.89</c:v>
                </c:pt>
                <c:pt idx="1026" formatCode="0.00">
                  <c:v>-7.5</c:v>
                </c:pt>
                <c:pt idx="1027" formatCode="0.00">
                  <c:v>0.37</c:v>
                </c:pt>
                <c:pt idx="1028" formatCode="0.00">
                  <c:v>4.97</c:v>
                </c:pt>
                <c:pt idx="1029" formatCode="0.00">
                  <c:v>1.65</c:v>
                </c:pt>
                <c:pt idx="1030" formatCode="0.00">
                  <c:v>-38.11</c:v>
                </c:pt>
                <c:pt idx="1031" formatCode="0.00">
                  <c:v>6.19</c:v>
                </c:pt>
                <c:pt idx="1032" formatCode="0.00">
                  <c:v>5.52</c:v>
                </c:pt>
                <c:pt idx="1033" formatCode="0.00">
                  <c:v>2.17</c:v>
                </c:pt>
                <c:pt idx="1034" formatCode="0.00">
                  <c:v>3.41</c:v>
                </c:pt>
                <c:pt idx="1035" formatCode="0.00">
                  <c:v>17.72</c:v>
                </c:pt>
                <c:pt idx="1036" formatCode="0.00">
                  <c:v>5.56</c:v>
                </c:pt>
                <c:pt idx="1037" formatCode="0.00">
                  <c:v>76.91</c:v>
                </c:pt>
                <c:pt idx="1038" formatCode="0.00">
                  <c:v>18.37</c:v>
                </c:pt>
                <c:pt idx="1039" formatCode="0.00">
                  <c:v>1.85</c:v>
                </c:pt>
                <c:pt idx="1040" formatCode="0.00">
                  <c:v>19.25</c:v>
                </c:pt>
                <c:pt idx="1041" formatCode="0.00">
                  <c:v>1.36</c:v>
                </c:pt>
                <c:pt idx="1042" formatCode="0.00">
                  <c:v>76.989999999999995</c:v>
                </c:pt>
                <c:pt idx="1043" formatCode="0.00">
                  <c:v>4.74</c:v>
                </c:pt>
                <c:pt idx="1044" formatCode="0.00">
                  <c:v>1.76</c:v>
                </c:pt>
                <c:pt idx="1045" formatCode="0.00">
                  <c:v>3.32</c:v>
                </c:pt>
                <c:pt idx="1046" formatCode="0.00">
                  <c:v>19.440000000000001</c:v>
                </c:pt>
                <c:pt idx="1047" formatCode="0.00">
                  <c:v>1.68</c:v>
                </c:pt>
                <c:pt idx="1048" formatCode="0.00">
                  <c:v>9.6999999999999993</c:v>
                </c:pt>
                <c:pt idx="1049" formatCode="0.00">
                  <c:v>57.18</c:v>
                </c:pt>
                <c:pt idx="1050" formatCode="0.00">
                  <c:v>6.77</c:v>
                </c:pt>
                <c:pt idx="1051" formatCode="0.00">
                  <c:v>65.400000000000006</c:v>
                </c:pt>
                <c:pt idx="1052" formatCode="0.00">
                  <c:v>11.14</c:v>
                </c:pt>
                <c:pt idx="1053" formatCode="0.00">
                  <c:v>-0.46</c:v>
                </c:pt>
                <c:pt idx="1054" formatCode="0.00">
                  <c:v>-13.22</c:v>
                </c:pt>
                <c:pt idx="1055" formatCode="0.00">
                  <c:v>11.49</c:v>
                </c:pt>
                <c:pt idx="1056" formatCode="0.00">
                  <c:v>-1.26</c:v>
                </c:pt>
                <c:pt idx="1057" formatCode="0.00">
                  <c:v>12.7</c:v>
                </c:pt>
                <c:pt idx="1058" formatCode="0.00">
                  <c:v>1.55</c:v>
                </c:pt>
                <c:pt idx="1059" formatCode="0.00">
                  <c:v>18.670000000000002</c:v>
                </c:pt>
                <c:pt idx="1060" formatCode="0.00">
                  <c:v>22.94</c:v>
                </c:pt>
                <c:pt idx="1061" formatCode="0.00">
                  <c:v>11.61</c:v>
                </c:pt>
                <c:pt idx="1062" formatCode="0.00">
                  <c:v>10.87</c:v>
                </c:pt>
                <c:pt idx="1063" formatCode="0.00">
                  <c:v>2.75</c:v>
                </c:pt>
                <c:pt idx="1064" formatCode="0.00">
                  <c:v>14.21</c:v>
                </c:pt>
                <c:pt idx="1065" formatCode="0.00">
                  <c:v>10</c:v>
                </c:pt>
                <c:pt idx="1066" formatCode="0.00">
                  <c:v>73.69</c:v>
                </c:pt>
                <c:pt idx="1067" formatCode="0.00">
                  <c:v>5.95</c:v>
                </c:pt>
                <c:pt idx="1068" formatCode="0.00">
                  <c:v>4.1100000000000003</c:v>
                </c:pt>
                <c:pt idx="1069" formatCode="0.00">
                  <c:v>4.4800000000000004</c:v>
                </c:pt>
                <c:pt idx="1070" formatCode="0.00">
                  <c:v>26.72</c:v>
                </c:pt>
                <c:pt idx="1071" formatCode="0.00">
                  <c:v>1.8</c:v>
                </c:pt>
                <c:pt idx="1072" formatCode="0.00">
                  <c:v>6.91</c:v>
                </c:pt>
                <c:pt idx="1073" formatCode="0.00">
                  <c:v>9.44</c:v>
                </c:pt>
                <c:pt idx="1074" formatCode="0.00">
                  <c:v>-3.58</c:v>
                </c:pt>
                <c:pt idx="1075" formatCode="0.00">
                  <c:v>-0.71</c:v>
                </c:pt>
                <c:pt idx="1076" formatCode="0.00">
                  <c:v>7.56</c:v>
                </c:pt>
                <c:pt idx="1077" formatCode="0.00">
                  <c:v>1.3</c:v>
                </c:pt>
                <c:pt idx="1078" formatCode="0.00">
                  <c:v>2.54</c:v>
                </c:pt>
                <c:pt idx="1079" formatCode="0.00">
                  <c:v>4.4000000000000004</c:v>
                </c:pt>
                <c:pt idx="1080" formatCode="0.00">
                  <c:v>-18.010000000000002</c:v>
                </c:pt>
                <c:pt idx="1081" formatCode="0.00">
                  <c:v>-1.0900000000000001</c:v>
                </c:pt>
                <c:pt idx="1082" formatCode="0.00">
                  <c:v>3.2</c:v>
                </c:pt>
                <c:pt idx="1083" formatCode="0.00">
                  <c:v>7.78</c:v>
                </c:pt>
                <c:pt idx="1084" formatCode="0.00">
                  <c:v>1.32</c:v>
                </c:pt>
                <c:pt idx="1085" formatCode="0.00">
                  <c:v>10.28</c:v>
                </c:pt>
                <c:pt idx="1086" formatCode="0.00">
                  <c:v>-0.62</c:v>
                </c:pt>
                <c:pt idx="1087" formatCode="0.00">
                  <c:v>-25.69</c:v>
                </c:pt>
                <c:pt idx="1088" formatCode="0.00">
                  <c:v>20.99</c:v>
                </c:pt>
                <c:pt idx="1089" formatCode="0.00">
                  <c:v>-2.9</c:v>
                </c:pt>
                <c:pt idx="1090" formatCode="0.00">
                  <c:v>12.66</c:v>
                </c:pt>
                <c:pt idx="1091" formatCode="0.00">
                  <c:v>20.13</c:v>
                </c:pt>
                <c:pt idx="1092" formatCode="0.00">
                  <c:v>7.86</c:v>
                </c:pt>
                <c:pt idx="1093" formatCode="0.00">
                  <c:v>-0.66</c:v>
                </c:pt>
                <c:pt idx="1094" formatCode="0.00">
                  <c:v>15.51</c:v>
                </c:pt>
                <c:pt idx="1095" formatCode="0.00">
                  <c:v>-17.39</c:v>
                </c:pt>
                <c:pt idx="1096" formatCode="0.00">
                  <c:v>21.73</c:v>
                </c:pt>
                <c:pt idx="1097" formatCode="0.00">
                  <c:v>6.94</c:v>
                </c:pt>
                <c:pt idx="1098" formatCode="0.00">
                  <c:v>13.24</c:v>
                </c:pt>
                <c:pt idx="1099" formatCode="0.00">
                  <c:v>2.2200000000000002</c:v>
                </c:pt>
                <c:pt idx="1100" formatCode="0.00">
                  <c:v>-10.28</c:v>
                </c:pt>
                <c:pt idx="1101" formatCode="0.00">
                  <c:v>-51.14</c:v>
                </c:pt>
                <c:pt idx="1102" formatCode="0.00">
                  <c:v>9.17</c:v>
                </c:pt>
                <c:pt idx="1103" formatCode="0.00">
                  <c:v>18.010000000000002</c:v>
                </c:pt>
                <c:pt idx="1104" formatCode="0.00">
                  <c:v>9.18</c:v>
                </c:pt>
                <c:pt idx="1105" formatCode="0.00">
                  <c:v>19.16</c:v>
                </c:pt>
                <c:pt idx="1106" formatCode="0.00">
                  <c:v>10.32</c:v>
                </c:pt>
                <c:pt idx="1107" formatCode="0.00">
                  <c:v>5.17</c:v>
                </c:pt>
                <c:pt idx="1108" formatCode="0.00">
                  <c:v>1.05</c:v>
                </c:pt>
                <c:pt idx="1109" formatCode="0.00">
                  <c:v>9.7200000000000006</c:v>
                </c:pt>
                <c:pt idx="1110" formatCode="0.00">
                  <c:v>12.41</c:v>
                </c:pt>
                <c:pt idx="1111" formatCode="0.00">
                  <c:v>83.73</c:v>
                </c:pt>
                <c:pt idx="1112" formatCode="0.00">
                  <c:v>15.41</c:v>
                </c:pt>
                <c:pt idx="1113" formatCode="0.00">
                  <c:v>-10.51</c:v>
                </c:pt>
                <c:pt idx="1114" formatCode="0.00">
                  <c:v>-5.85</c:v>
                </c:pt>
                <c:pt idx="1115" formatCode="0.00">
                  <c:v>5.7</c:v>
                </c:pt>
                <c:pt idx="1116" formatCode="0.00">
                  <c:v>7.78</c:v>
                </c:pt>
                <c:pt idx="1117" formatCode="0.00">
                  <c:v>21.37</c:v>
                </c:pt>
                <c:pt idx="1118" formatCode="0.00">
                  <c:v>-19.38</c:v>
                </c:pt>
                <c:pt idx="1119" formatCode="0.00">
                  <c:v>8.09</c:v>
                </c:pt>
                <c:pt idx="1120" formatCode="0.00">
                  <c:v>-3.41</c:v>
                </c:pt>
                <c:pt idx="1121" formatCode="0.00">
                  <c:v>-0.24</c:v>
                </c:pt>
                <c:pt idx="1122" formatCode="0.00">
                  <c:v>1.55</c:v>
                </c:pt>
                <c:pt idx="1123" formatCode="0.00">
                  <c:v>0.32</c:v>
                </c:pt>
                <c:pt idx="1124" formatCode="0.00">
                  <c:v>6.21</c:v>
                </c:pt>
                <c:pt idx="1125" formatCode="0.00">
                  <c:v>22.9</c:v>
                </c:pt>
                <c:pt idx="1126" formatCode="0.00">
                  <c:v>0.9</c:v>
                </c:pt>
                <c:pt idx="1127" formatCode="0.00">
                  <c:v>4.5</c:v>
                </c:pt>
                <c:pt idx="1128" formatCode="0.00">
                  <c:v>11.7</c:v>
                </c:pt>
                <c:pt idx="1129" formatCode="0.00">
                  <c:v>9.57</c:v>
                </c:pt>
                <c:pt idx="1130" formatCode="0.00">
                  <c:v>5.7</c:v>
                </c:pt>
                <c:pt idx="1131" formatCode="0.00">
                  <c:v>17.45</c:v>
                </c:pt>
                <c:pt idx="1132" formatCode="0.00">
                  <c:v>14.1</c:v>
                </c:pt>
                <c:pt idx="1133" formatCode="0.00">
                  <c:v>1.61</c:v>
                </c:pt>
                <c:pt idx="1134" formatCode="0.00">
                  <c:v>0.83</c:v>
                </c:pt>
                <c:pt idx="1135" formatCode="0.00">
                  <c:v>5.8</c:v>
                </c:pt>
                <c:pt idx="1136" formatCode="0.00">
                  <c:v>4.67</c:v>
                </c:pt>
                <c:pt idx="1137" formatCode="0.00">
                  <c:v>33.020000000000003</c:v>
                </c:pt>
                <c:pt idx="1138" formatCode="0.00">
                  <c:v>18.34</c:v>
                </c:pt>
                <c:pt idx="1139" formatCode="0.00">
                  <c:v>16.39</c:v>
                </c:pt>
                <c:pt idx="1140" formatCode="0.00">
                  <c:v>0.56999999999999995</c:v>
                </c:pt>
                <c:pt idx="1141" formatCode="0.00">
                  <c:v>-2.63</c:v>
                </c:pt>
                <c:pt idx="1142" formatCode="0.00">
                  <c:v>1.78</c:v>
                </c:pt>
                <c:pt idx="1143" formatCode="0.00">
                  <c:v>24.46</c:v>
                </c:pt>
                <c:pt idx="1144" formatCode="0.00">
                  <c:v>-11.31</c:v>
                </c:pt>
                <c:pt idx="1145" formatCode="0.00">
                  <c:v>3.18</c:v>
                </c:pt>
                <c:pt idx="1146" formatCode="0.00">
                  <c:v>-0.83</c:v>
                </c:pt>
                <c:pt idx="1147" formatCode="0.00">
                  <c:v>6.29</c:v>
                </c:pt>
                <c:pt idx="1148" formatCode="0.00">
                  <c:v>5.3</c:v>
                </c:pt>
                <c:pt idx="1149" formatCode="0.00">
                  <c:v>4.57</c:v>
                </c:pt>
                <c:pt idx="1150" formatCode="0.00">
                  <c:v>17.8</c:v>
                </c:pt>
                <c:pt idx="1151" formatCode="0.00">
                  <c:v>6.66</c:v>
                </c:pt>
                <c:pt idx="1152" formatCode="0.00">
                  <c:v>-3.85</c:v>
                </c:pt>
                <c:pt idx="1153" formatCode="0.00">
                  <c:v>13.57</c:v>
                </c:pt>
                <c:pt idx="1154" formatCode="0.00">
                  <c:v>3.67</c:v>
                </c:pt>
                <c:pt idx="1155" formatCode="0.00">
                  <c:v>10.96</c:v>
                </c:pt>
                <c:pt idx="1156" formatCode="0.00">
                  <c:v>2.21</c:v>
                </c:pt>
                <c:pt idx="1157" formatCode="0.00">
                  <c:v>-18.350000000000001</c:v>
                </c:pt>
                <c:pt idx="1158" formatCode="0.00">
                  <c:v>-1.37</c:v>
                </c:pt>
                <c:pt idx="1159" formatCode="0.00">
                  <c:v>12.25</c:v>
                </c:pt>
                <c:pt idx="1160" formatCode="0.00">
                  <c:v>7.42</c:v>
                </c:pt>
                <c:pt idx="1161" formatCode="0.00">
                  <c:v>57.32</c:v>
                </c:pt>
                <c:pt idx="1162" formatCode="0.00">
                  <c:v>-2.85</c:v>
                </c:pt>
                <c:pt idx="1163" formatCode="0.00">
                  <c:v>-90.6</c:v>
                </c:pt>
                <c:pt idx="1164" formatCode="0.00">
                  <c:v>11.14</c:v>
                </c:pt>
                <c:pt idx="1165" formatCode="0.00">
                  <c:v>21.87</c:v>
                </c:pt>
                <c:pt idx="1166" formatCode="0.00">
                  <c:v>20.18</c:v>
                </c:pt>
                <c:pt idx="1167" formatCode="0.00">
                  <c:v>5.99</c:v>
                </c:pt>
                <c:pt idx="1168" formatCode="0.00">
                  <c:v>8.43</c:v>
                </c:pt>
                <c:pt idx="1169" formatCode="0.00">
                  <c:v>9.02</c:v>
                </c:pt>
                <c:pt idx="1170" formatCode="0.00">
                  <c:v>1.99</c:v>
                </c:pt>
                <c:pt idx="1171" formatCode="0.00">
                  <c:v>9.68</c:v>
                </c:pt>
                <c:pt idx="1172" formatCode="0.00">
                  <c:v>7.61</c:v>
                </c:pt>
                <c:pt idx="1173" formatCode="0.00">
                  <c:v>66.33</c:v>
                </c:pt>
                <c:pt idx="1174" formatCode="0.00">
                  <c:v>8.99</c:v>
                </c:pt>
                <c:pt idx="1175" formatCode="0.00">
                  <c:v>4.53</c:v>
                </c:pt>
                <c:pt idx="1176" formatCode="0.00">
                  <c:v>6.47</c:v>
                </c:pt>
                <c:pt idx="1177" formatCode="0.00">
                  <c:v>8.43</c:v>
                </c:pt>
                <c:pt idx="1178" formatCode="0.00">
                  <c:v>38.78</c:v>
                </c:pt>
                <c:pt idx="1179" formatCode="0.00">
                  <c:v>-10.01</c:v>
                </c:pt>
                <c:pt idx="1180" formatCode="0.00">
                  <c:v>7.85</c:v>
                </c:pt>
                <c:pt idx="1181" formatCode="0.00">
                  <c:v>9.91</c:v>
                </c:pt>
                <c:pt idx="1182" formatCode="0.00">
                  <c:v>1.75</c:v>
                </c:pt>
                <c:pt idx="1183" formatCode="0.00">
                  <c:v>30.97</c:v>
                </c:pt>
                <c:pt idx="1184" formatCode="0.00">
                  <c:v>9.15</c:v>
                </c:pt>
                <c:pt idx="1185" formatCode="0.00">
                  <c:v>6.74</c:v>
                </c:pt>
                <c:pt idx="1186" formatCode="0.00">
                  <c:v>1.26</c:v>
                </c:pt>
                <c:pt idx="1187" formatCode="0.00">
                  <c:v>-24.8</c:v>
                </c:pt>
                <c:pt idx="1188" formatCode="0.00">
                  <c:v>1.63</c:v>
                </c:pt>
                <c:pt idx="1189" formatCode="0.00">
                  <c:v>11.11</c:v>
                </c:pt>
                <c:pt idx="1190" formatCode="0.00">
                  <c:v>-3.44</c:v>
                </c:pt>
                <c:pt idx="1191" formatCode="0.00">
                  <c:v>22.61</c:v>
                </c:pt>
                <c:pt idx="1192" formatCode="0.00">
                  <c:v>20.149999999999999</c:v>
                </c:pt>
                <c:pt idx="1193" formatCode="0.00">
                  <c:v>72.58</c:v>
                </c:pt>
                <c:pt idx="1194" formatCode="0.00">
                  <c:v>15.44</c:v>
                </c:pt>
                <c:pt idx="1195" formatCode="0.00">
                  <c:v>4.66</c:v>
                </c:pt>
                <c:pt idx="1196" formatCode="0.00">
                  <c:v>2.33</c:v>
                </c:pt>
                <c:pt idx="1197" formatCode="0.00">
                  <c:v>6.21</c:v>
                </c:pt>
                <c:pt idx="1198" formatCode="0.00">
                  <c:v>11.86</c:v>
                </c:pt>
                <c:pt idx="1199" formatCode="0.00">
                  <c:v>4.33</c:v>
                </c:pt>
                <c:pt idx="1200" formatCode="0.00">
                  <c:v>40</c:v>
                </c:pt>
                <c:pt idx="1201" formatCode="0.00">
                  <c:v>6.6</c:v>
                </c:pt>
                <c:pt idx="1202" formatCode="0.00">
                  <c:v>12.26</c:v>
                </c:pt>
                <c:pt idx="1203" formatCode="0.00">
                  <c:v>10.6</c:v>
                </c:pt>
                <c:pt idx="1204" formatCode="0.00">
                  <c:v>21.89</c:v>
                </c:pt>
                <c:pt idx="1205" formatCode="0.00">
                  <c:v>-7.62</c:v>
                </c:pt>
                <c:pt idx="1206" formatCode="0.00">
                  <c:v>14.21</c:v>
                </c:pt>
                <c:pt idx="1207" formatCode="0.00">
                  <c:v>9.49</c:v>
                </c:pt>
                <c:pt idx="1208" formatCode="0.00">
                  <c:v>1.86</c:v>
                </c:pt>
                <c:pt idx="1209" formatCode="0.00">
                  <c:v>3.44</c:v>
                </c:pt>
                <c:pt idx="1210" formatCode="0.00">
                  <c:v>3.46</c:v>
                </c:pt>
                <c:pt idx="1211" formatCode="0.00">
                  <c:v>37.53</c:v>
                </c:pt>
                <c:pt idx="1212" formatCode="0.00">
                  <c:v>4.76</c:v>
                </c:pt>
                <c:pt idx="1213" formatCode="0.00">
                  <c:v>2.1</c:v>
                </c:pt>
                <c:pt idx="1214" formatCode="0.00">
                  <c:v>5.23</c:v>
                </c:pt>
                <c:pt idx="1215" formatCode="0.00">
                  <c:v>2.31</c:v>
                </c:pt>
                <c:pt idx="1216" formatCode="0.00">
                  <c:v>18.55</c:v>
                </c:pt>
                <c:pt idx="1217" formatCode="0.00">
                  <c:v>2.58</c:v>
                </c:pt>
                <c:pt idx="1218" formatCode="0.00">
                  <c:v>0.57999999999999996</c:v>
                </c:pt>
                <c:pt idx="1219" formatCode="0.00">
                  <c:v>1.96</c:v>
                </c:pt>
                <c:pt idx="1220" formatCode="0.00">
                  <c:v>-17.25</c:v>
                </c:pt>
                <c:pt idx="1221" formatCode="0.00">
                  <c:v>6.9</c:v>
                </c:pt>
                <c:pt idx="1222" formatCode="0.00">
                  <c:v>7.0000000000000007E-2</c:v>
                </c:pt>
                <c:pt idx="1223" formatCode="0.00">
                  <c:v>-6.61</c:v>
                </c:pt>
                <c:pt idx="1224" formatCode="0.00">
                  <c:v>-3.25</c:v>
                </c:pt>
                <c:pt idx="1225" formatCode="0.00">
                  <c:v>15.75</c:v>
                </c:pt>
                <c:pt idx="1226" formatCode="0.00">
                  <c:v>8.35</c:v>
                </c:pt>
                <c:pt idx="1227" formatCode="0.00">
                  <c:v>0.57999999999999996</c:v>
                </c:pt>
                <c:pt idx="1228" formatCode="0.00">
                  <c:v>83.88</c:v>
                </c:pt>
                <c:pt idx="1229" formatCode="0.00">
                  <c:v>11.52</c:v>
                </c:pt>
                <c:pt idx="1230" formatCode="0.00">
                  <c:v>-360.67</c:v>
                </c:pt>
                <c:pt idx="1231" formatCode="0.00">
                  <c:v>27.56</c:v>
                </c:pt>
                <c:pt idx="1232" formatCode="0.00">
                  <c:v>1.39</c:v>
                </c:pt>
                <c:pt idx="1233" formatCode="0.00">
                  <c:v>31.05</c:v>
                </c:pt>
                <c:pt idx="1234" formatCode="0.00">
                  <c:v>-59.65</c:v>
                </c:pt>
                <c:pt idx="1235" formatCode="0.00">
                  <c:v>1.37</c:v>
                </c:pt>
                <c:pt idx="1236" formatCode="0.00">
                  <c:v>52.08</c:v>
                </c:pt>
                <c:pt idx="1237" formatCode="0.00">
                  <c:v>7.06</c:v>
                </c:pt>
                <c:pt idx="1238" formatCode="0.00">
                  <c:v>1.93</c:v>
                </c:pt>
                <c:pt idx="1239" formatCode="0.00">
                  <c:v>-8.9700000000000006</c:v>
                </c:pt>
                <c:pt idx="1240" formatCode="0.00">
                  <c:v>3.25</c:v>
                </c:pt>
                <c:pt idx="1241" formatCode="0.00">
                  <c:v>7.36</c:v>
                </c:pt>
                <c:pt idx="1242" formatCode="0.00">
                  <c:v>13.29</c:v>
                </c:pt>
                <c:pt idx="1243" formatCode="0.00">
                  <c:v>-3.73</c:v>
                </c:pt>
                <c:pt idx="1244" formatCode="0.00">
                  <c:v>10.32</c:v>
                </c:pt>
                <c:pt idx="1245" formatCode="0.00">
                  <c:v>2.13</c:v>
                </c:pt>
                <c:pt idx="1246" formatCode="0.00">
                  <c:v>-135.99</c:v>
                </c:pt>
                <c:pt idx="1247" formatCode="0.00">
                  <c:v>9.1300000000000008</c:v>
                </c:pt>
                <c:pt idx="1248" formatCode="0.00">
                  <c:v>-10.130000000000001</c:v>
                </c:pt>
                <c:pt idx="1249" formatCode="0.00">
                  <c:v>5.32</c:v>
                </c:pt>
                <c:pt idx="1250" formatCode="0.00">
                  <c:v>8.4700000000000006</c:v>
                </c:pt>
                <c:pt idx="1251" formatCode="0.00">
                  <c:v>2.0699999999999998</c:v>
                </c:pt>
                <c:pt idx="1252" formatCode="0.00">
                  <c:v>3.57</c:v>
                </c:pt>
                <c:pt idx="1253" formatCode="0.00">
                  <c:v>8.35</c:v>
                </c:pt>
                <c:pt idx="1254" formatCode="0.00">
                  <c:v>87.19</c:v>
                </c:pt>
                <c:pt idx="1255" formatCode="0.00">
                  <c:v>-2.96</c:v>
                </c:pt>
                <c:pt idx="1256" formatCode="0.00">
                  <c:v>16.29</c:v>
                </c:pt>
                <c:pt idx="1257" formatCode="0.00">
                  <c:v>-26.73</c:v>
                </c:pt>
                <c:pt idx="1258" formatCode="0.00">
                  <c:v>48.69</c:v>
                </c:pt>
                <c:pt idx="1259" formatCode="0.00">
                  <c:v>5.83</c:v>
                </c:pt>
                <c:pt idx="1260" formatCode="0.00">
                  <c:v>-0.23</c:v>
                </c:pt>
                <c:pt idx="1261" formatCode="0.00">
                  <c:v>-0.18</c:v>
                </c:pt>
                <c:pt idx="1262" formatCode="0.00">
                  <c:v>6.19</c:v>
                </c:pt>
                <c:pt idx="1263" formatCode="0.00">
                  <c:v>12</c:v>
                </c:pt>
                <c:pt idx="1264" formatCode="0.00">
                  <c:v>-1.67</c:v>
                </c:pt>
                <c:pt idx="1265" formatCode="0.00">
                  <c:v>2.35</c:v>
                </c:pt>
                <c:pt idx="1266" formatCode="0.00">
                  <c:v>0.13</c:v>
                </c:pt>
                <c:pt idx="1267" formatCode="0.00">
                  <c:v>4.63</c:v>
                </c:pt>
                <c:pt idx="1268" formatCode="0.00">
                  <c:v>-3.24</c:v>
                </c:pt>
                <c:pt idx="1269" formatCode="0.00">
                  <c:v>8.84</c:v>
                </c:pt>
                <c:pt idx="1270" formatCode="0.00">
                  <c:v>3.91</c:v>
                </c:pt>
                <c:pt idx="1271" formatCode="0.00">
                  <c:v>7.72</c:v>
                </c:pt>
                <c:pt idx="1272" formatCode="0.00">
                  <c:v>17.989999999999998</c:v>
                </c:pt>
                <c:pt idx="1273" formatCode="0.00">
                  <c:v>21.13</c:v>
                </c:pt>
                <c:pt idx="1274" formatCode="0.00">
                  <c:v>7.2</c:v>
                </c:pt>
                <c:pt idx="1275" formatCode="0.00">
                  <c:v>20.2</c:v>
                </c:pt>
                <c:pt idx="1276" formatCode="0.00">
                  <c:v>9.31</c:v>
                </c:pt>
                <c:pt idx="1277" formatCode="0.00">
                  <c:v>-1.6</c:v>
                </c:pt>
                <c:pt idx="1278" formatCode="0.00">
                  <c:v>92.49</c:v>
                </c:pt>
                <c:pt idx="1279" formatCode="0.00">
                  <c:v>11.96</c:v>
                </c:pt>
                <c:pt idx="1280" formatCode="0.00">
                  <c:v>0.13</c:v>
                </c:pt>
                <c:pt idx="1281" formatCode="0.00">
                  <c:v>2.73</c:v>
                </c:pt>
                <c:pt idx="1282" formatCode="0.00">
                  <c:v>-38.97</c:v>
                </c:pt>
                <c:pt idx="1283" formatCode="0.00">
                  <c:v>30.57</c:v>
                </c:pt>
                <c:pt idx="1284" formatCode="0.00">
                  <c:v>-8.91</c:v>
                </c:pt>
                <c:pt idx="1285" formatCode="0.00">
                  <c:v>6.18</c:v>
                </c:pt>
                <c:pt idx="1286" formatCode="0.00">
                  <c:v>-3.25</c:v>
                </c:pt>
                <c:pt idx="1287" formatCode="0.00">
                  <c:v>5.85</c:v>
                </c:pt>
                <c:pt idx="1288" formatCode="0.00">
                  <c:v>4.59</c:v>
                </c:pt>
                <c:pt idx="1289" formatCode="0.00">
                  <c:v>3.02</c:v>
                </c:pt>
                <c:pt idx="1290" formatCode="0.00">
                  <c:v>5.01</c:v>
                </c:pt>
                <c:pt idx="1291" formatCode="0.00">
                  <c:v>0.67</c:v>
                </c:pt>
                <c:pt idx="1292" formatCode="0.00">
                  <c:v>7.05</c:v>
                </c:pt>
                <c:pt idx="1293" formatCode="0.00">
                  <c:v>2.0099999999999998</c:v>
                </c:pt>
                <c:pt idx="1294" formatCode="0.00">
                  <c:v>4.41</c:v>
                </c:pt>
                <c:pt idx="1295" formatCode="0.00">
                  <c:v>5.86</c:v>
                </c:pt>
                <c:pt idx="1296" formatCode="0.00">
                  <c:v>6.84</c:v>
                </c:pt>
                <c:pt idx="1297" formatCode="0.00">
                  <c:v>-1.89</c:v>
                </c:pt>
                <c:pt idx="1298" formatCode="0.00">
                  <c:v>11.86</c:v>
                </c:pt>
                <c:pt idx="1299" formatCode="0.00">
                  <c:v>22.36</c:v>
                </c:pt>
                <c:pt idx="1300" formatCode="0.00">
                  <c:v>2.91</c:v>
                </c:pt>
                <c:pt idx="1301" formatCode="0.00">
                  <c:v>1.08</c:v>
                </c:pt>
                <c:pt idx="1302" formatCode="0.00">
                  <c:v>0.76</c:v>
                </c:pt>
                <c:pt idx="1303" formatCode="0.00">
                  <c:v>3.13</c:v>
                </c:pt>
                <c:pt idx="1304" formatCode="0.00">
                  <c:v>9.51</c:v>
                </c:pt>
                <c:pt idx="1305" formatCode="0.00">
                  <c:v>-876.6</c:v>
                </c:pt>
                <c:pt idx="1306" formatCode="0.00">
                  <c:v>4.16</c:v>
                </c:pt>
                <c:pt idx="1307" formatCode="0.00">
                  <c:v>-7.84</c:v>
                </c:pt>
                <c:pt idx="1308" formatCode="0.00">
                  <c:v>14.13</c:v>
                </c:pt>
                <c:pt idx="1309" formatCode="0.00">
                  <c:v>-12.85</c:v>
                </c:pt>
                <c:pt idx="1310" formatCode="0.00">
                  <c:v>7.08</c:v>
                </c:pt>
                <c:pt idx="1311" formatCode="0.00">
                  <c:v>8.7799999999999994</c:v>
                </c:pt>
                <c:pt idx="1312" formatCode="0.00">
                  <c:v>-4.4000000000000004</c:v>
                </c:pt>
                <c:pt idx="1313" formatCode="0.00">
                  <c:v>-1.0900000000000001</c:v>
                </c:pt>
                <c:pt idx="1314" formatCode="0.00">
                  <c:v>11.99</c:v>
                </c:pt>
                <c:pt idx="1315" formatCode="0.00">
                  <c:v>4.8099999999999996</c:v>
                </c:pt>
                <c:pt idx="1316" formatCode="0.00">
                  <c:v>13.03</c:v>
                </c:pt>
                <c:pt idx="1317" formatCode="0.00">
                  <c:v>7.26</c:v>
                </c:pt>
                <c:pt idx="1318" formatCode="0.00">
                  <c:v>59.62</c:v>
                </c:pt>
                <c:pt idx="1319" formatCode="0.00">
                  <c:v>-0.42</c:v>
                </c:pt>
                <c:pt idx="1320" formatCode="0.00">
                  <c:v>2.04</c:v>
                </c:pt>
                <c:pt idx="1321" formatCode="0.00">
                  <c:v>8.9700000000000006</c:v>
                </c:pt>
                <c:pt idx="1322" formatCode="0.00">
                  <c:v>0.21</c:v>
                </c:pt>
                <c:pt idx="1323" formatCode="0.00">
                  <c:v>-2.1</c:v>
                </c:pt>
                <c:pt idx="1324" formatCode="0.00">
                  <c:v>25.19</c:v>
                </c:pt>
                <c:pt idx="1325" formatCode="0.00">
                  <c:v>9.34</c:v>
                </c:pt>
                <c:pt idx="1326" formatCode="0.00">
                  <c:v>3.58</c:v>
                </c:pt>
                <c:pt idx="1327" formatCode="0.00">
                  <c:v>3.78</c:v>
                </c:pt>
                <c:pt idx="1328" formatCode="0.00">
                  <c:v>0.52</c:v>
                </c:pt>
                <c:pt idx="1329" formatCode="0.00">
                  <c:v>19.52</c:v>
                </c:pt>
                <c:pt idx="1330" formatCode="0.00">
                  <c:v>-0.54</c:v>
                </c:pt>
                <c:pt idx="1331" formatCode="0.00">
                  <c:v>58.36</c:v>
                </c:pt>
                <c:pt idx="1332" formatCode="0.00">
                  <c:v>60.44</c:v>
                </c:pt>
                <c:pt idx="1333" formatCode="0.00">
                  <c:v>-69.58</c:v>
                </c:pt>
                <c:pt idx="1334" formatCode="0.00">
                  <c:v>-74.040000000000006</c:v>
                </c:pt>
                <c:pt idx="1335" formatCode="0.00">
                  <c:v>1.57</c:v>
                </c:pt>
                <c:pt idx="1336" formatCode="0.00">
                  <c:v>1.89</c:v>
                </c:pt>
                <c:pt idx="1337" formatCode="0.00">
                  <c:v>-1.0900000000000001</c:v>
                </c:pt>
                <c:pt idx="1338" formatCode="0.00">
                  <c:v>3.92</c:v>
                </c:pt>
                <c:pt idx="1339" formatCode="0.00">
                  <c:v>17.34</c:v>
                </c:pt>
                <c:pt idx="1340" formatCode="0.00">
                  <c:v>44.73</c:v>
                </c:pt>
                <c:pt idx="1341" formatCode="0.00">
                  <c:v>-5.56</c:v>
                </c:pt>
                <c:pt idx="1342" formatCode="0.00">
                  <c:v>-0.89</c:v>
                </c:pt>
                <c:pt idx="1343" formatCode="0.00">
                  <c:v>4.9800000000000004</c:v>
                </c:pt>
                <c:pt idx="1344" formatCode="0.00">
                  <c:v>41.57</c:v>
                </c:pt>
                <c:pt idx="1345" formatCode="0.00">
                  <c:v>-24.27</c:v>
                </c:pt>
                <c:pt idx="1346" formatCode="0.00">
                  <c:v>7.61</c:v>
                </c:pt>
                <c:pt idx="1347" formatCode="0.00">
                  <c:v>4.46</c:v>
                </c:pt>
                <c:pt idx="1348" formatCode="0.00">
                  <c:v>5.63</c:v>
                </c:pt>
                <c:pt idx="1349" formatCode="0.00">
                  <c:v>2.31</c:v>
                </c:pt>
                <c:pt idx="1350" formatCode="0.00">
                  <c:v>-3.86</c:v>
                </c:pt>
                <c:pt idx="1351" formatCode="0.00">
                  <c:v>7.22</c:v>
                </c:pt>
                <c:pt idx="1352" formatCode="0.00">
                  <c:v>0.13</c:v>
                </c:pt>
                <c:pt idx="1353" formatCode="0.00">
                  <c:v>37.01</c:v>
                </c:pt>
                <c:pt idx="1354" formatCode="0.00">
                  <c:v>0.76</c:v>
                </c:pt>
                <c:pt idx="1355" formatCode="0.00">
                  <c:v>4.79</c:v>
                </c:pt>
                <c:pt idx="1356" formatCode="0.00">
                  <c:v>9.82</c:v>
                </c:pt>
                <c:pt idx="1357" formatCode="0.00">
                  <c:v>6.97</c:v>
                </c:pt>
                <c:pt idx="1358" formatCode="0.00">
                  <c:v>7.87</c:v>
                </c:pt>
                <c:pt idx="1359" formatCode="0.00">
                  <c:v>88.23</c:v>
                </c:pt>
                <c:pt idx="1360" formatCode="0.00">
                  <c:v>7.45</c:v>
                </c:pt>
                <c:pt idx="1361" formatCode="0.00">
                  <c:v>15.74</c:v>
                </c:pt>
                <c:pt idx="1362" formatCode="0.00">
                  <c:v>1.69</c:v>
                </c:pt>
                <c:pt idx="1363" formatCode="0.00">
                  <c:v>7.53</c:v>
                </c:pt>
                <c:pt idx="1364" formatCode="0.00">
                  <c:v>8.64</c:v>
                </c:pt>
                <c:pt idx="1365" formatCode="0.00">
                  <c:v>6.89</c:v>
                </c:pt>
                <c:pt idx="1366" formatCode="0.00">
                  <c:v>-11.96</c:v>
                </c:pt>
                <c:pt idx="1367" formatCode="0.00">
                  <c:v>29.41</c:v>
                </c:pt>
                <c:pt idx="1368" formatCode="0.00">
                  <c:v>7.13</c:v>
                </c:pt>
                <c:pt idx="1369" formatCode="0.00">
                  <c:v>-5.43</c:v>
                </c:pt>
                <c:pt idx="1370" formatCode="0.00">
                  <c:v>13.82</c:v>
                </c:pt>
                <c:pt idx="1371" formatCode="0.00">
                  <c:v>13.74</c:v>
                </c:pt>
                <c:pt idx="1372" formatCode="0.00">
                  <c:v>94.57</c:v>
                </c:pt>
                <c:pt idx="1373" formatCode="0.00">
                  <c:v>95.4</c:v>
                </c:pt>
                <c:pt idx="1374" formatCode="0.00">
                  <c:v>12.55</c:v>
                </c:pt>
                <c:pt idx="1375" formatCode="0.00">
                  <c:v>0.98</c:v>
                </c:pt>
                <c:pt idx="1376" formatCode="0.00">
                  <c:v>20.28</c:v>
                </c:pt>
                <c:pt idx="1377" formatCode="0.00">
                  <c:v>22.93</c:v>
                </c:pt>
                <c:pt idx="1378" formatCode="0.00">
                  <c:v>13.35</c:v>
                </c:pt>
                <c:pt idx="1379" formatCode="0.00">
                  <c:v>15.25</c:v>
                </c:pt>
                <c:pt idx="1380" formatCode="0.00">
                  <c:v>14.93</c:v>
                </c:pt>
                <c:pt idx="1381" formatCode="0.00">
                  <c:v>10.42</c:v>
                </c:pt>
                <c:pt idx="1382" formatCode="0.00">
                  <c:v>-3</c:v>
                </c:pt>
                <c:pt idx="1383" formatCode="0.00">
                  <c:v>12.66</c:v>
                </c:pt>
                <c:pt idx="1384" formatCode="0.00">
                  <c:v>8.84</c:v>
                </c:pt>
                <c:pt idx="1385" formatCode="0.00">
                  <c:v>3.2</c:v>
                </c:pt>
                <c:pt idx="1386" formatCode="0.00">
                  <c:v>4.9800000000000004</c:v>
                </c:pt>
                <c:pt idx="1387" formatCode="0.00">
                  <c:v>9.26</c:v>
                </c:pt>
                <c:pt idx="1388" formatCode="0.00">
                  <c:v>0.8</c:v>
                </c:pt>
                <c:pt idx="1389" formatCode="0.00">
                  <c:v>3.29</c:v>
                </c:pt>
                <c:pt idx="1390" formatCode="0.00">
                  <c:v>3.63</c:v>
                </c:pt>
                <c:pt idx="1391" formatCode="0.00">
                  <c:v>4.54</c:v>
                </c:pt>
                <c:pt idx="1392" formatCode="0.00">
                  <c:v>5.95</c:v>
                </c:pt>
                <c:pt idx="1393" formatCode="0.00">
                  <c:v>23.45</c:v>
                </c:pt>
                <c:pt idx="1394" formatCode="0.00">
                  <c:v>3.77</c:v>
                </c:pt>
                <c:pt idx="1395" formatCode="0.00">
                  <c:v>1.01</c:v>
                </c:pt>
                <c:pt idx="1396" formatCode="0.00">
                  <c:v>6.81</c:v>
                </c:pt>
                <c:pt idx="1397" formatCode="0.00">
                  <c:v>2.78</c:v>
                </c:pt>
                <c:pt idx="1398" formatCode="0.00">
                  <c:v>2.89</c:v>
                </c:pt>
                <c:pt idx="1399" formatCode="0.00">
                  <c:v>2.35</c:v>
                </c:pt>
                <c:pt idx="1400" formatCode="0.00">
                  <c:v>5.09</c:v>
                </c:pt>
                <c:pt idx="1401" formatCode="0.00">
                  <c:v>4.4000000000000004</c:v>
                </c:pt>
                <c:pt idx="1402" formatCode="0.00">
                  <c:v>3.46</c:v>
                </c:pt>
                <c:pt idx="1403" formatCode="0.00">
                  <c:v>8.02</c:v>
                </c:pt>
                <c:pt idx="1404" formatCode="0.00">
                  <c:v>8.15</c:v>
                </c:pt>
                <c:pt idx="1405" formatCode="0.00">
                  <c:v>11.14</c:v>
                </c:pt>
                <c:pt idx="1406" formatCode="0.00">
                  <c:v>-2.86</c:v>
                </c:pt>
                <c:pt idx="1407" formatCode="0.00">
                  <c:v>10.69</c:v>
                </c:pt>
                <c:pt idx="1408" formatCode="0.00">
                  <c:v>5.47</c:v>
                </c:pt>
                <c:pt idx="1409" formatCode="0.00">
                  <c:v>-15.63</c:v>
                </c:pt>
                <c:pt idx="1410" formatCode="0.00">
                  <c:v>6.77</c:v>
                </c:pt>
                <c:pt idx="1411" formatCode="0.00">
                  <c:v>6.28</c:v>
                </c:pt>
                <c:pt idx="1412" formatCode="0.00">
                  <c:v>67.19</c:v>
                </c:pt>
                <c:pt idx="1413" formatCode="0.00">
                  <c:v>-0.93</c:v>
                </c:pt>
                <c:pt idx="1414" formatCode="0.00">
                  <c:v>18.899999999999999</c:v>
                </c:pt>
                <c:pt idx="1415" formatCode="0.00">
                  <c:v>6.2</c:v>
                </c:pt>
                <c:pt idx="1416" formatCode="0.00">
                  <c:v>6.21</c:v>
                </c:pt>
                <c:pt idx="1417" formatCode="0.00">
                  <c:v>5.58</c:v>
                </c:pt>
                <c:pt idx="1418" formatCode="0.00">
                  <c:v>2.13</c:v>
                </c:pt>
                <c:pt idx="1419" formatCode="0.00">
                  <c:v>4.91</c:v>
                </c:pt>
                <c:pt idx="1420" formatCode="0.00">
                  <c:v>-7.32</c:v>
                </c:pt>
                <c:pt idx="1421" formatCode="0.00">
                  <c:v>5.87</c:v>
                </c:pt>
                <c:pt idx="1422" formatCode="0.00">
                  <c:v>5.56</c:v>
                </c:pt>
                <c:pt idx="1423" formatCode="0.00">
                  <c:v>-1.71</c:v>
                </c:pt>
                <c:pt idx="1424" formatCode="0.00">
                  <c:v>-0.01</c:v>
                </c:pt>
                <c:pt idx="1425" formatCode="0.00">
                  <c:v>-962.53</c:v>
                </c:pt>
                <c:pt idx="1426" formatCode="0.00">
                  <c:v>7.88</c:v>
                </c:pt>
                <c:pt idx="1427" formatCode="0.00">
                  <c:v>4.96</c:v>
                </c:pt>
                <c:pt idx="1428" formatCode="0.00">
                  <c:v>4.9800000000000004</c:v>
                </c:pt>
                <c:pt idx="1429" formatCode="0.00">
                  <c:v>1.1499999999999999</c:v>
                </c:pt>
                <c:pt idx="1430" formatCode="0.00">
                  <c:v>5.0999999999999996</c:v>
                </c:pt>
                <c:pt idx="1431" formatCode="0.00">
                  <c:v>-23.29</c:v>
                </c:pt>
                <c:pt idx="1432" formatCode="#,##0.00">
                  <c:v>5.49</c:v>
                </c:pt>
                <c:pt idx="1433" formatCode="#,##0.00">
                  <c:v>2.3199999999999998</c:v>
                </c:pt>
                <c:pt idx="1434" formatCode="#,##0.00">
                  <c:v>1.35</c:v>
                </c:pt>
                <c:pt idx="1435" formatCode="#,##0.00">
                  <c:v>9.41</c:v>
                </c:pt>
                <c:pt idx="1436" formatCode="#,##0.00">
                  <c:v>-83.66</c:v>
                </c:pt>
                <c:pt idx="1437" formatCode="#,##0.00">
                  <c:v>2.7</c:v>
                </c:pt>
                <c:pt idx="1438" formatCode="#,##0.00">
                  <c:v>17.97</c:v>
                </c:pt>
                <c:pt idx="1439" formatCode="#,##0.00">
                  <c:v>25.37</c:v>
                </c:pt>
                <c:pt idx="1440" formatCode="#,##0.00">
                  <c:v>12.18</c:v>
                </c:pt>
                <c:pt idx="1441" formatCode="#,##0.00">
                  <c:v>2.1800000000000002</c:v>
                </c:pt>
                <c:pt idx="1442" formatCode="#,##0.00">
                  <c:v>9.86</c:v>
                </c:pt>
                <c:pt idx="1443" formatCode="#,##0.00">
                  <c:v>15.71</c:v>
                </c:pt>
                <c:pt idx="1444" formatCode="#,##0.00">
                  <c:v>-12645.37</c:v>
                </c:pt>
                <c:pt idx="1445" formatCode="#,##0.00">
                  <c:v>9.5399999999999991</c:v>
                </c:pt>
                <c:pt idx="1446" formatCode="#,##0.00">
                  <c:v>-34.06</c:v>
                </c:pt>
                <c:pt idx="1447" formatCode="#,##0.00">
                  <c:v>3.67</c:v>
                </c:pt>
                <c:pt idx="1448" formatCode="#,##0.00">
                  <c:v>18.38</c:v>
                </c:pt>
                <c:pt idx="1449" formatCode="#,##0.00">
                  <c:v>4.62</c:v>
                </c:pt>
                <c:pt idx="1450" formatCode="#,##0.00">
                  <c:v>1.46</c:v>
                </c:pt>
                <c:pt idx="1451" formatCode="#,##0.00">
                  <c:v>0.35</c:v>
                </c:pt>
                <c:pt idx="1452" formatCode="#,##0.00">
                  <c:v>-0.16</c:v>
                </c:pt>
                <c:pt idx="1453" formatCode="#,##0.00">
                  <c:v>10.35</c:v>
                </c:pt>
                <c:pt idx="1454" formatCode="#,##0.00">
                  <c:v>3.93</c:v>
                </c:pt>
                <c:pt idx="1455" formatCode="#,##0.00">
                  <c:v>0.54</c:v>
                </c:pt>
                <c:pt idx="1456" formatCode="#,##0.00">
                  <c:v>4.8499999999999996</c:v>
                </c:pt>
                <c:pt idx="1457" formatCode="#,##0.00">
                  <c:v>3.28</c:v>
                </c:pt>
                <c:pt idx="1458" formatCode="#,##0.00">
                  <c:v>16.010000000000002</c:v>
                </c:pt>
                <c:pt idx="1459" formatCode="#,##0.00">
                  <c:v>4.6500000000000004</c:v>
                </c:pt>
                <c:pt idx="1460" formatCode="#,##0.00">
                  <c:v>6.83</c:v>
                </c:pt>
                <c:pt idx="1461" formatCode="#,##0.00">
                  <c:v>27.86</c:v>
                </c:pt>
                <c:pt idx="1462" formatCode="#,##0.00">
                  <c:v>-15.11</c:v>
                </c:pt>
                <c:pt idx="1463" formatCode="#,##0.00">
                  <c:v>1.81</c:v>
                </c:pt>
                <c:pt idx="1464" formatCode="#,##0.00">
                  <c:v>0.96</c:v>
                </c:pt>
                <c:pt idx="1465" formatCode="#,##0.00">
                  <c:v>3.85</c:v>
                </c:pt>
                <c:pt idx="1466" formatCode="#,##0.00">
                  <c:v>34.64</c:v>
                </c:pt>
                <c:pt idx="1467" formatCode="#,##0.00">
                  <c:v>4</c:v>
                </c:pt>
                <c:pt idx="1468" formatCode="#,##0.00">
                  <c:v>5.88</c:v>
                </c:pt>
                <c:pt idx="1469" formatCode="#,##0.00">
                  <c:v>-8.36</c:v>
                </c:pt>
                <c:pt idx="1470" formatCode="#,##0.00">
                  <c:v>2.69</c:v>
                </c:pt>
                <c:pt idx="1471" formatCode="#,##0.00">
                  <c:v>7.66</c:v>
                </c:pt>
                <c:pt idx="1472" formatCode="#,##0.00">
                  <c:v>10.58</c:v>
                </c:pt>
                <c:pt idx="1473" formatCode="#,##0.00">
                  <c:v>8.58</c:v>
                </c:pt>
                <c:pt idx="1474" formatCode="#,##0.00">
                  <c:v>1.82</c:v>
                </c:pt>
                <c:pt idx="1475" formatCode="#,##0.00">
                  <c:v>-133.15</c:v>
                </c:pt>
                <c:pt idx="1476" formatCode="#,##0.00">
                  <c:v>-9.57</c:v>
                </c:pt>
                <c:pt idx="1477" formatCode="#,##0.00">
                  <c:v>2.38</c:v>
                </c:pt>
                <c:pt idx="1478" formatCode="#,##0.00">
                  <c:v>-10.44</c:v>
                </c:pt>
                <c:pt idx="1479" formatCode="#,##0.00">
                  <c:v>10.95</c:v>
                </c:pt>
                <c:pt idx="1480" formatCode="#,##0.00">
                  <c:v>3.64</c:v>
                </c:pt>
                <c:pt idx="1481" formatCode="#,##0.00">
                  <c:v>-1.66</c:v>
                </c:pt>
                <c:pt idx="1482" formatCode="#,##0.00">
                  <c:v>5.82</c:v>
                </c:pt>
                <c:pt idx="1483" formatCode="#,##0.00">
                  <c:v>3.42</c:v>
                </c:pt>
                <c:pt idx="1484" formatCode="#,##0.00">
                  <c:v>1.5</c:v>
                </c:pt>
                <c:pt idx="1485" formatCode="#,##0.00">
                  <c:v>5.4</c:v>
                </c:pt>
                <c:pt idx="1486" formatCode="#,##0.00">
                  <c:v>-44.85</c:v>
                </c:pt>
                <c:pt idx="1487" formatCode="#,##0.00">
                  <c:v>0.61</c:v>
                </c:pt>
                <c:pt idx="1488" formatCode="#,##0.00">
                  <c:v>4.9000000000000004</c:v>
                </c:pt>
                <c:pt idx="1489" formatCode="#,##0.00">
                  <c:v>-17.989999999999998</c:v>
                </c:pt>
                <c:pt idx="1490" formatCode="#,##0.00">
                  <c:v>4.9400000000000004</c:v>
                </c:pt>
                <c:pt idx="1491" formatCode="#,##0.00">
                  <c:v>-4.92</c:v>
                </c:pt>
                <c:pt idx="1492" formatCode="#,##0.00">
                  <c:v>15.3</c:v>
                </c:pt>
                <c:pt idx="1493" formatCode="#,##0.00">
                  <c:v>0.33</c:v>
                </c:pt>
                <c:pt idx="1494" formatCode="#,##0.00">
                  <c:v>10.210000000000001</c:v>
                </c:pt>
                <c:pt idx="1495" formatCode="#,##0.00">
                  <c:v>26.9</c:v>
                </c:pt>
                <c:pt idx="1496" formatCode="#,##0.00">
                  <c:v>8.1199999999999992</c:v>
                </c:pt>
                <c:pt idx="1497" formatCode="#,##0.00">
                  <c:v>6.5</c:v>
                </c:pt>
                <c:pt idx="1498" formatCode="#,##0.00">
                  <c:v>8.1300000000000008</c:v>
                </c:pt>
                <c:pt idx="1499" formatCode="#,##0.00">
                  <c:v>8.34</c:v>
                </c:pt>
                <c:pt idx="1500" formatCode="#,##0.00">
                  <c:v>6.68</c:v>
                </c:pt>
                <c:pt idx="1501" formatCode="#,##0.00">
                  <c:v>-2.64</c:v>
                </c:pt>
                <c:pt idx="1502" formatCode="#,##0.00">
                  <c:v>19.54</c:v>
                </c:pt>
                <c:pt idx="1503" formatCode="#,##0.00">
                  <c:v>1.4</c:v>
                </c:pt>
                <c:pt idx="1504" formatCode="#,##0.00">
                  <c:v>7.3</c:v>
                </c:pt>
                <c:pt idx="1505" formatCode="#,##0.00">
                  <c:v>3.93</c:v>
                </c:pt>
                <c:pt idx="1506" formatCode="#,##0.00">
                  <c:v>-16.37</c:v>
                </c:pt>
                <c:pt idx="1507" formatCode="#,##0.00">
                  <c:v>3.91</c:v>
                </c:pt>
                <c:pt idx="1508" formatCode="#,##0.00">
                  <c:v>0.74</c:v>
                </c:pt>
                <c:pt idx="1509" formatCode="#,##0.00">
                  <c:v>5.67</c:v>
                </c:pt>
                <c:pt idx="1510" formatCode="#,##0.00">
                  <c:v>20.82</c:v>
                </c:pt>
                <c:pt idx="1511" formatCode="#,##0.00">
                  <c:v>-0.39</c:v>
                </c:pt>
                <c:pt idx="1512" formatCode="#,##0.00">
                  <c:v>-1.98</c:v>
                </c:pt>
                <c:pt idx="1513" formatCode="#,##0.00">
                  <c:v>23.38</c:v>
                </c:pt>
                <c:pt idx="1514" formatCode="#,##0.00">
                  <c:v>2.33</c:v>
                </c:pt>
                <c:pt idx="1515" formatCode="#,##0.00">
                  <c:v>30.82</c:v>
                </c:pt>
                <c:pt idx="1516" formatCode="#,##0.00">
                  <c:v>-2.87</c:v>
                </c:pt>
                <c:pt idx="1517" formatCode="#,##0.00">
                  <c:v>16.579999999999998</c:v>
                </c:pt>
                <c:pt idx="1518" formatCode="#,##0.00">
                  <c:v>10.220000000000001</c:v>
                </c:pt>
                <c:pt idx="1519" formatCode="#,##0.00">
                  <c:v>-3.35</c:v>
                </c:pt>
                <c:pt idx="1520" formatCode="#,##0.00">
                  <c:v>6.54</c:v>
                </c:pt>
                <c:pt idx="1521" formatCode="#,##0.00">
                  <c:v>-10.8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Taul1!$A$1</c:f>
              <c:strCache>
                <c:ptCount val="1"/>
                <c:pt idx="0">
                  <c:v>Muutos%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22225">
                <a:solidFill>
                  <a:schemeClr val="tx2"/>
                </a:solidFill>
              </a:ln>
              <a:effectLst/>
            </c:spPr>
          </c:marker>
          <c:yVal>
            <c:numRef>
              <c:f>Taul1!$A$2:$A$255</c:f>
              <c:numCache>
                <c:formatCode>General</c:formatCode>
                <c:ptCount val="254"/>
                <c:pt idx="0">
                  <c:v>200</c:v>
                </c:pt>
                <c:pt idx="1">
                  <c:v>24</c:v>
                </c:pt>
                <c:pt idx="2">
                  <c:v>70.540000000000006</c:v>
                </c:pt>
                <c:pt idx="3">
                  <c:v>-4.41</c:v>
                </c:pt>
                <c:pt idx="4">
                  <c:v>8.57</c:v>
                </c:pt>
                <c:pt idx="5">
                  <c:v>-5.56</c:v>
                </c:pt>
                <c:pt idx="6">
                  <c:v>0</c:v>
                </c:pt>
                <c:pt idx="7">
                  <c:v>0</c:v>
                </c:pt>
                <c:pt idx="8">
                  <c:v>89.19</c:v>
                </c:pt>
                <c:pt idx="9">
                  <c:v>30.59</c:v>
                </c:pt>
                <c:pt idx="10">
                  <c:v>51.11</c:v>
                </c:pt>
                <c:pt idx="11">
                  <c:v>25</c:v>
                </c:pt>
                <c:pt idx="12">
                  <c:v>-41.7</c:v>
                </c:pt>
                <c:pt idx="13">
                  <c:v>-1.46</c:v>
                </c:pt>
                <c:pt idx="14">
                  <c:v>90.24</c:v>
                </c:pt>
                <c:pt idx="15">
                  <c:v>-72.22</c:v>
                </c:pt>
                <c:pt idx="16">
                  <c:v>-48.7</c:v>
                </c:pt>
                <c:pt idx="17">
                  <c:v>28.44</c:v>
                </c:pt>
                <c:pt idx="18">
                  <c:v>62.64</c:v>
                </c:pt>
                <c:pt idx="19">
                  <c:v>25.64</c:v>
                </c:pt>
                <c:pt idx="20">
                  <c:v>52.94</c:v>
                </c:pt>
                <c:pt idx="21">
                  <c:v>-62.5</c:v>
                </c:pt>
                <c:pt idx="22">
                  <c:v>7.23</c:v>
                </c:pt>
                <c:pt idx="23">
                  <c:v>40</c:v>
                </c:pt>
                <c:pt idx="24">
                  <c:v>13.68</c:v>
                </c:pt>
                <c:pt idx="25">
                  <c:v>0</c:v>
                </c:pt>
                <c:pt idx="26">
                  <c:v>1100</c:v>
                </c:pt>
                <c:pt idx="27">
                  <c:v>80</c:v>
                </c:pt>
                <c:pt idx="28">
                  <c:v>-50.73</c:v>
                </c:pt>
                <c:pt idx="29">
                  <c:v>33.909999999999997</c:v>
                </c:pt>
                <c:pt idx="30">
                  <c:v>100</c:v>
                </c:pt>
                <c:pt idx="31">
                  <c:v>-18.37</c:v>
                </c:pt>
                <c:pt idx="32">
                  <c:v>357.14</c:v>
                </c:pt>
                <c:pt idx="33">
                  <c:v>4.91</c:v>
                </c:pt>
                <c:pt idx="34">
                  <c:v>-35.54</c:v>
                </c:pt>
                <c:pt idx="35">
                  <c:v>-14.44</c:v>
                </c:pt>
                <c:pt idx="36">
                  <c:v>76.09</c:v>
                </c:pt>
                <c:pt idx="37">
                  <c:v>-11.79</c:v>
                </c:pt>
                <c:pt idx="38">
                  <c:v>-14.29</c:v>
                </c:pt>
                <c:pt idx="39">
                  <c:v>-13.2</c:v>
                </c:pt>
                <c:pt idx="40">
                  <c:v>21.43</c:v>
                </c:pt>
                <c:pt idx="41">
                  <c:v>-10</c:v>
                </c:pt>
                <c:pt idx="42">
                  <c:v>8.89</c:v>
                </c:pt>
                <c:pt idx="43">
                  <c:v>2.78</c:v>
                </c:pt>
                <c:pt idx="44">
                  <c:v>-26.83</c:v>
                </c:pt>
                <c:pt idx="45">
                  <c:v>-5.03</c:v>
                </c:pt>
                <c:pt idx="46">
                  <c:v>-43.14</c:v>
                </c:pt>
                <c:pt idx="47">
                  <c:v>-23.64</c:v>
                </c:pt>
                <c:pt idx="48">
                  <c:v>-10</c:v>
                </c:pt>
                <c:pt idx="49">
                  <c:v>54</c:v>
                </c:pt>
                <c:pt idx="50">
                  <c:v>394.12</c:v>
                </c:pt>
                <c:pt idx="51">
                  <c:v>-24.88</c:v>
                </c:pt>
                <c:pt idx="52">
                  <c:v>-22.03</c:v>
                </c:pt>
                <c:pt idx="53">
                  <c:v>66.67</c:v>
                </c:pt>
                <c:pt idx="54">
                  <c:v>40</c:v>
                </c:pt>
                <c:pt idx="55">
                  <c:v>1.67</c:v>
                </c:pt>
                <c:pt idx="56">
                  <c:v>-12.5</c:v>
                </c:pt>
                <c:pt idx="57">
                  <c:v>35.07</c:v>
                </c:pt>
                <c:pt idx="58">
                  <c:v>-29.17</c:v>
                </c:pt>
                <c:pt idx="59">
                  <c:v>-6.74</c:v>
                </c:pt>
                <c:pt idx="60">
                  <c:v>-13.33</c:v>
                </c:pt>
                <c:pt idx="61">
                  <c:v>75</c:v>
                </c:pt>
                <c:pt idx="62">
                  <c:v>-10.71</c:v>
                </c:pt>
                <c:pt idx="63">
                  <c:v>-66.28</c:v>
                </c:pt>
                <c:pt idx="64">
                  <c:v>23.53</c:v>
                </c:pt>
                <c:pt idx="65">
                  <c:v>66.39</c:v>
                </c:pt>
                <c:pt idx="66">
                  <c:v>19.23</c:v>
                </c:pt>
                <c:pt idx="67">
                  <c:v>166.67</c:v>
                </c:pt>
                <c:pt idx="68">
                  <c:v>31.43</c:v>
                </c:pt>
                <c:pt idx="69">
                  <c:v>6.5</c:v>
                </c:pt>
                <c:pt idx="70">
                  <c:v>36</c:v>
                </c:pt>
                <c:pt idx="71">
                  <c:v>-25</c:v>
                </c:pt>
                <c:pt idx="72">
                  <c:v>-1.77</c:v>
                </c:pt>
                <c:pt idx="73">
                  <c:v>40</c:v>
                </c:pt>
                <c:pt idx="74">
                  <c:v>-3.85</c:v>
                </c:pt>
                <c:pt idx="75">
                  <c:v>-69.23</c:v>
                </c:pt>
                <c:pt idx="76">
                  <c:v>90.91</c:v>
                </c:pt>
                <c:pt idx="77">
                  <c:v>100</c:v>
                </c:pt>
                <c:pt idx="78">
                  <c:v>-22.22</c:v>
                </c:pt>
                <c:pt idx="79">
                  <c:v>-43.64</c:v>
                </c:pt>
                <c:pt idx="80">
                  <c:v>33.33</c:v>
                </c:pt>
                <c:pt idx="81">
                  <c:v>0</c:v>
                </c:pt>
                <c:pt idx="82">
                  <c:v>0</c:v>
                </c:pt>
                <c:pt idx="83">
                  <c:v>33.33</c:v>
                </c:pt>
                <c:pt idx="84">
                  <c:v>-28.57</c:v>
                </c:pt>
                <c:pt idx="85">
                  <c:v>100</c:v>
                </c:pt>
                <c:pt idx="86">
                  <c:v>-33.33</c:v>
                </c:pt>
                <c:pt idx="87">
                  <c:v>-16.670000000000002</c:v>
                </c:pt>
                <c:pt idx="88">
                  <c:v>14.29</c:v>
                </c:pt>
                <c:pt idx="89">
                  <c:v>38.46</c:v>
                </c:pt>
                <c:pt idx="90">
                  <c:v>0</c:v>
                </c:pt>
                <c:pt idx="91">
                  <c:v>66.67</c:v>
                </c:pt>
                <c:pt idx="92">
                  <c:v>25</c:v>
                </c:pt>
                <c:pt idx="93">
                  <c:v>0</c:v>
                </c:pt>
                <c:pt idx="94">
                  <c:v>15.38</c:v>
                </c:pt>
                <c:pt idx="95">
                  <c:v>-14.29</c:v>
                </c:pt>
                <c:pt idx="96">
                  <c:v>100</c:v>
                </c:pt>
                <c:pt idx="97">
                  <c:v>-28.36</c:v>
                </c:pt>
                <c:pt idx="98">
                  <c:v>57.69</c:v>
                </c:pt>
                <c:pt idx="99">
                  <c:v>-41.67</c:v>
                </c:pt>
                <c:pt idx="100">
                  <c:v>68.78</c:v>
                </c:pt>
                <c:pt idx="101">
                  <c:v>24.63</c:v>
                </c:pt>
                <c:pt idx="102">
                  <c:v>-49.09</c:v>
                </c:pt>
                <c:pt idx="103">
                  <c:v>39.729999999999997</c:v>
                </c:pt>
                <c:pt idx="104">
                  <c:v>9.09</c:v>
                </c:pt>
                <c:pt idx="105">
                  <c:v>75</c:v>
                </c:pt>
                <c:pt idx="106">
                  <c:v>62.9</c:v>
                </c:pt>
                <c:pt idx="107">
                  <c:v>0</c:v>
                </c:pt>
                <c:pt idx="108">
                  <c:v>14.58</c:v>
                </c:pt>
                <c:pt idx="109">
                  <c:v>32.26</c:v>
                </c:pt>
                <c:pt idx="110">
                  <c:v>0</c:v>
                </c:pt>
                <c:pt idx="111">
                  <c:v>0</c:v>
                </c:pt>
                <c:pt idx="112">
                  <c:v>3.89</c:v>
                </c:pt>
                <c:pt idx="113">
                  <c:v>18.21</c:v>
                </c:pt>
                <c:pt idx="114">
                  <c:v>-42.61</c:v>
                </c:pt>
                <c:pt idx="115">
                  <c:v>54.94</c:v>
                </c:pt>
                <c:pt idx="116">
                  <c:v>-15.38</c:v>
                </c:pt>
                <c:pt idx="117">
                  <c:v>44.83</c:v>
                </c:pt>
                <c:pt idx="118">
                  <c:v>4.88</c:v>
                </c:pt>
                <c:pt idx="119">
                  <c:v>64.91</c:v>
                </c:pt>
                <c:pt idx="120">
                  <c:v>66.67</c:v>
                </c:pt>
                <c:pt idx="121">
                  <c:v>350</c:v>
                </c:pt>
                <c:pt idx="122">
                  <c:v>31.6</c:v>
                </c:pt>
                <c:pt idx="123">
                  <c:v>350</c:v>
                </c:pt>
                <c:pt idx="124">
                  <c:v>21.02</c:v>
                </c:pt>
                <c:pt idx="125">
                  <c:v>44</c:v>
                </c:pt>
                <c:pt idx="126">
                  <c:v>223.01</c:v>
                </c:pt>
                <c:pt idx="127">
                  <c:v>25</c:v>
                </c:pt>
                <c:pt idx="128">
                  <c:v>11.6</c:v>
                </c:pt>
                <c:pt idx="129">
                  <c:v>33.46</c:v>
                </c:pt>
                <c:pt idx="130">
                  <c:v>-36.36</c:v>
                </c:pt>
                <c:pt idx="131">
                  <c:v>36.36</c:v>
                </c:pt>
                <c:pt idx="132">
                  <c:v>-17.920000000000002</c:v>
                </c:pt>
                <c:pt idx="133">
                  <c:v>111.3</c:v>
                </c:pt>
                <c:pt idx="134">
                  <c:v>110.08</c:v>
                </c:pt>
                <c:pt idx="135">
                  <c:v>0</c:v>
                </c:pt>
                <c:pt idx="136">
                  <c:v>16.98</c:v>
                </c:pt>
                <c:pt idx="137">
                  <c:v>-5.56</c:v>
                </c:pt>
                <c:pt idx="138">
                  <c:v>-23.89</c:v>
                </c:pt>
                <c:pt idx="139">
                  <c:v>0</c:v>
                </c:pt>
                <c:pt idx="140">
                  <c:v>188.89</c:v>
                </c:pt>
                <c:pt idx="141">
                  <c:v>0</c:v>
                </c:pt>
                <c:pt idx="142">
                  <c:v>16.670000000000002</c:v>
                </c:pt>
                <c:pt idx="143">
                  <c:v>25.7</c:v>
                </c:pt>
                <c:pt idx="144">
                  <c:v>66.67</c:v>
                </c:pt>
                <c:pt idx="145">
                  <c:v>137.5</c:v>
                </c:pt>
                <c:pt idx="146">
                  <c:v>-10</c:v>
                </c:pt>
                <c:pt idx="147">
                  <c:v>-29.52</c:v>
                </c:pt>
                <c:pt idx="148">
                  <c:v>0</c:v>
                </c:pt>
                <c:pt idx="149">
                  <c:v>158</c:v>
                </c:pt>
                <c:pt idx="150">
                  <c:v>124.32</c:v>
                </c:pt>
                <c:pt idx="151">
                  <c:v>-10.87</c:v>
                </c:pt>
                <c:pt idx="152">
                  <c:v>-58.75</c:v>
                </c:pt>
                <c:pt idx="153">
                  <c:v>-71.430000000000007</c:v>
                </c:pt>
                <c:pt idx="154">
                  <c:v>66.31</c:v>
                </c:pt>
                <c:pt idx="155">
                  <c:v>12.5</c:v>
                </c:pt>
                <c:pt idx="156">
                  <c:v>25</c:v>
                </c:pt>
                <c:pt idx="157">
                  <c:v>40</c:v>
                </c:pt>
                <c:pt idx="158">
                  <c:v>33.33</c:v>
                </c:pt>
                <c:pt idx="159">
                  <c:v>30.54</c:v>
                </c:pt>
                <c:pt idx="160">
                  <c:v>40</c:v>
                </c:pt>
                <c:pt idx="161">
                  <c:v>-33.33</c:v>
                </c:pt>
                <c:pt idx="162">
                  <c:v>21.19</c:v>
                </c:pt>
                <c:pt idx="163">
                  <c:v>0</c:v>
                </c:pt>
                <c:pt idx="164">
                  <c:v>0</c:v>
                </c:pt>
                <c:pt idx="165">
                  <c:v>4.1399999999999997</c:v>
                </c:pt>
                <c:pt idx="166">
                  <c:v>-56.85</c:v>
                </c:pt>
                <c:pt idx="167">
                  <c:v>28.87</c:v>
                </c:pt>
                <c:pt idx="168">
                  <c:v>46.67</c:v>
                </c:pt>
                <c:pt idx="169">
                  <c:v>12.5</c:v>
                </c:pt>
                <c:pt idx="170">
                  <c:v>98.52</c:v>
                </c:pt>
                <c:pt idx="171">
                  <c:v>73.680000000000007</c:v>
                </c:pt>
                <c:pt idx="172">
                  <c:v>-50</c:v>
                </c:pt>
                <c:pt idx="173">
                  <c:v>-84.96</c:v>
                </c:pt>
                <c:pt idx="174">
                  <c:v>-16.53</c:v>
                </c:pt>
                <c:pt idx="175">
                  <c:v>14.29</c:v>
                </c:pt>
                <c:pt idx="176">
                  <c:v>49.84</c:v>
                </c:pt>
                <c:pt idx="177">
                  <c:v>-33.57</c:v>
                </c:pt>
                <c:pt idx="178">
                  <c:v>17.239999999999998</c:v>
                </c:pt>
                <c:pt idx="179">
                  <c:v>86.36</c:v>
                </c:pt>
                <c:pt idx="180">
                  <c:v>28.99</c:v>
                </c:pt>
                <c:pt idx="181">
                  <c:v>19.86</c:v>
                </c:pt>
                <c:pt idx="182">
                  <c:v>193.12</c:v>
                </c:pt>
                <c:pt idx="183">
                  <c:v>-3.7</c:v>
                </c:pt>
                <c:pt idx="184">
                  <c:v>55.73</c:v>
                </c:pt>
                <c:pt idx="185">
                  <c:v>-31.8</c:v>
                </c:pt>
                <c:pt idx="186">
                  <c:v>10</c:v>
                </c:pt>
                <c:pt idx="187">
                  <c:v>8.16</c:v>
                </c:pt>
                <c:pt idx="188">
                  <c:v>-24.62</c:v>
                </c:pt>
                <c:pt idx="189">
                  <c:v>15.44</c:v>
                </c:pt>
                <c:pt idx="190">
                  <c:v>50</c:v>
                </c:pt>
                <c:pt idx="191">
                  <c:v>-18.579999999999998</c:v>
                </c:pt>
                <c:pt idx="192">
                  <c:v>15.38</c:v>
                </c:pt>
                <c:pt idx="193">
                  <c:v>113.33</c:v>
                </c:pt>
                <c:pt idx="194">
                  <c:v>215</c:v>
                </c:pt>
                <c:pt idx="195">
                  <c:v>-66.67</c:v>
                </c:pt>
                <c:pt idx="196">
                  <c:v>459.69</c:v>
                </c:pt>
                <c:pt idx="197">
                  <c:v>29.17</c:v>
                </c:pt>
                <c:pt idx="198">
                  <c:v>-50</c:v>
                </c:pt>
                <c:pt idx="199">
                  <c:v>-69.72</c:v>
                </c:pt>
                <c:pt idx="200">
                  <c:v>787.5</c:v>
                </c:pt>
                <c:pt idx="201">
                  <c:v>39.340000000000003</c:v>
                </c:pt>
                <c:pt idx="202">
                  <c:v>-23.08</c:v>
                </c:pt>
                <c:pt idx="203">
                  <c:v>100</c:v>
                </c:pt>
                <c:pt idx="204">
                  <c:v>-24.64</c:v>
                </c:pt>
                <c:pt idx="205">
                  <c:v>-45.45</c:v>
                </c:pt>
                <c:pt idx="206">
                  <c:v>100</c:v>
                </c:pt>
                <c:pt idx="207">
                  <c:v>4.3499999999999996</c:v>
                </c:pt>
                <c:pt idx="208">
                  <c:v>352.63</c:v>
                </c:pt>
                <c:pt idx="209">
                  <c:v>1.1100000000000001</c:v>
                </c:pt>
                <c:pt idx="210">
                  <c:v>1.83</c:v>
                </c:pt>
                <c:pt idx="211">
                  <c:v>28.57</c:v>
                </c:pt>
                <c:pt idx="212">
                  <c:v>10.74</c:v>
                </c:pt>
                <c:pt idx="213">
                  <c:v>-12.22</c:v>
                </c:pt>
                <c:pt idx="214">
                  <c:v>-15.08</c:v>
                </c:pt>
                <c:pt idx="215">
                  <c:v>-50.41</c:v>
                </c:pt>
                <c:pt idx="216">
                  <c:v>16</c:v>
                </c:pt>
                <c:pt idx="217">
                  <c:v>40</c:v>
                </c:pt>
                <c:pt idx="218">
                  <c:v>-52.44</c:v>
                </c:pt>
                <c:pt idx="219">
                  <c:v>-95.93</c:v>
                </c:pt>
                <c:pt idx="220">
                  <c:v>-32.68</c:v>
                </c:pt>
                <c:pt idx="221">
                  <c:v>35.4</c:v>
                </c:pt>
                <c:pt idx="222">
                  <c:v>65.41</c:v>
                </c:pt>
                <c:pt idx="223">
                  <c:v>-29.92</c:v>
                </c:pt>
                <c:pt idx="224">
                  <c:v>-37.65</c:v>
                </c:pt>
                <c:pt idx="225">
                  <c:v>-33.33</c:v>
                </c:pt>
                <c:pt idx="226">
                  <c:v>14.85</c:v>
                </c:pt>
                <c:pt idx="227">
                  <c:v>21.79</c:v>
                </c:pt>
                <c:pt idx="228">
                  <c:v>-4.18</c:v>
                </c:pt>
                <c:pt idx="229">
                  <c:v>20</c:v>
                </c:pt>
                <c:pt idx="230">
                  <c:v>50</c:v>
                </c:pt>
                <c:pt idx="231">
                  <c:v>11.69</c:v>
                </c:pt>
                <c:pt idx="232">
                  <c:v>-40</c:v>
                </c:pt>
                <c:pt idx="233">
                  <c:v>32.61</c:v>
                </c:pt>
                <c:pt idx="234">
                  <c:v>29.8</c:v>
                </c:pt>
                <c:pt idx="235">
                  <c:v>16.670000000000002</c:v>
                </c:pt>
                <c:pt idx="236">
                  <c:v>16.670000000000002</c:v>
                </c:pt>
                <c:pt idx="237">
                  <c:v>32.5</c:v>
                </c:pt>
                <c:pt idx="238">
                  <c:v>22.73</c:v>
                </c:pt>
                <c:pt idx="239">
                  <c:v>48.96</c:v>
                </c:pt>
                <c:pt idx="240">
                  <c:v>27.65</c:v>
                </c:pt>
                <c:pt idx="241">
                  <c:v>225.86</c:v>
                </c:pt>
                <c:pt idx="242">
                  <c:v>14.29</c:v>
                </c:pt>
                <c:pt idx="243">
                  <c:v>16.93</c:v>
                </c:pt>
                <c:pt idx="244">
                  <c:v>-94.25</c:v>
                </c:pt>
                <c:pt idx="245">
                  <c:v>5.08</c:v>
                </c:pt>
                <c:pt idx="246">
                  <c:v>96.08</c:v>
                </c:pt>
                <c:pt idx="247">
                  <c:v>88.89</c:v>
                </c:pt>
                <c:pt idx="248">
                  <c:v>14.71</c:v>
                </c:pt>
                <c:pt idx="249">
                  <c:v>18.12</c:v>
                </c:pt>
                <c:pt idx="250">
                  <c:v>-28.57</c:v>
                </c:pt>
                <c:pt idx="251">
                  <c:v>25</c:v>
                </c:pt>
                <c:pt idx="252">
                  <c:v>9.09</c:v>
                </c:pt>
                <c:pt idx="253">
                  <c:v>27.64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B9-46C6-8444-D2E153556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930568"/>
        <c:axId val="556929584"/>
      </c:scatterChart>
      <c:valAx>
        <c:axId val="556930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6929584"/>
        <c:crosses val="autoZero"/>
        <c:crossBetween val="midCat"/>
      </c:valAx>
      <c:valAx>
        <c:axId val="556929584"/>
        <c:scaling>
          <c:orientation val="minMax"/>
          <c:max val="200"/>
          <c:min val="-10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556930568"/>
        <c:crosses val="autoZero"/>
        <c:crossBetween val="midCat"/>
        <c:majorUnit val="2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08487703339258E-2"/>
          <c:y val="5.7843260303424397E-2"/>
          <c:w val="0.68426162590307316"/>
          <c:h val="0.902867967764470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Portugaliin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100</c:v>
                </c:pt>
                <c:pt idx="1">
                  <c:v>102.0817</c:v>
                </c:pt>
                <c:pt idx="2">
                  <c:v>99.939769999999996</c:v>
                </c:pt>
                <c:pt idx="3">
                  <c:v>99.665120000000002</c:v>
                </c:pt>
                <c:pt idx="4">
                  <c:v>100.2396</c:v>
                </c:pt>
                <c:pt idx="5">
                  <c:v>101.395</c:v>
                </c:pt>
                <c:pt idx="6">
                  <c:v>101.848</c:v>
                </c:pt>
                <c:pt idx="7">
                  <c:v>101.5968</c:v>
                </c:pt>
                <c:pt idx="8">
                  <c:v>101.3536</c:v>
                </c:pt>
                <c:pt idx="9">
                  <c:v>100.3652</c:v>
                </c:pt>
                <c:pt idx="10">
                  <c:v>100.6187</c:v>
                </c:pt>
                <c:pt idx="11">
                  <c:v>101.5046</c:v>
                </c:pt>
                <c:pt idx="12">
                  <c:v>103.8725</c:v>
                </c:pt>
                <c:pt idx="13">
                  <c:v>105.23820000000001</c:v>
                </c:pt>
                <c:pt idx="14">
                  <c:v>104.4384</c:v>
                </c:pt>
                <c:pt idx="15">
                  <c:v>105.752</c:v>
                </c:pt>
                <c:pt idx="16">
                  <c:v>110.38460000000001</c:v>
                </c:pt>
                <c:pt idx="17">
                  <c:v>111.6627</c:v>
                </c:pt>
                <c:pt idx="18">
                  <c:v>111.90770000000001</c:v>
                </c:pt>
                <c:pt idx="19">
                  <c:v>111.336</c:v>
                </c:pt>
                <c:pt idx="20">
                  <c:v>109.30880000000001</c:v>
                </c:pt>
                <c:pt idx="21">
                  <c:v>107.1493</c:v>
                </c:pt>
                <c:pt idx="22">
                  <c:v>109.32380000000001</c:v>
                </c:pt>
                <c:pt idx="23">
                  <c:v>109.0326</c:v>
                </c:pt>
                <c:pt idx="24">
                  <c:v>108.8492</c:v>
                </c:pt>
                <c:pt idx="25">
                  <c:v>111.38800000000001</c:v>
                </c:pt>
                <c:pt idx="26">
                  <c:v>113.358</c:v>
                </c:pt>
                <c:pt idx="27">
                  <c:v>113.5162</c:v>
                </c:pt>
                <c:pt idx="28">
                  <c:v>117.0981</c:v>
                </c:pt>
                <c:pt idx="29">
                  <c:v>118.9425</c:v>
                </c:pt>
                <c:pt idx="30">
                  <c:v>117.5162</c:v>
                </c:pt>
                <c:pt idx="31">
                  <c:v>118.5391</c:v>
                </c:pt>
                <c:pt idx="32">
                  <c:v>115.2971</c:v>
                </c:pt>
                <c:pt idx="33">
                  <c:v>117.4602</c:v>
                </c:pt>
                <c:pt idx="34">
                  <c:v>117.8429</c:v>
                </c:pt>
                <c:pt idx="35">
                  <c:v>118.80840000000001</c:v>
                </c:pt>
                <c:pt idx="36">
                  <c:v>120.0744</c:v>
                </c:pt>
                <c:pt idx="37">
                  <c:v>120.7443</c:v>
                </c:pt>
                <c:pt idx="38">
                  <c:v>118.86199999999999</c:v>
                </c:pt>
                <c:pt idx="39">
                  <c:v>122.952</c:v>
                </c:pt>
                <c:pt idx="40">
                  <c:v>120.6212</c:v>
                </c:pt>
                <c:pt idx="41">
                  <c:v>119.06480000000001</c:v>
                </c:pt>
                <c:pt idx="42">
                  <c:v>120.8921</c:v>
                </c:pt>
                <c:pt idx="43">
                  <c:v>120.26690000000001</c:v>
                </c:pt>
                <c:pt idx="44">
                  <c:v>118.91200000000001</c:v>
                </c:pt>
                <c:pt idx="45">
                  <c:v>118.49079999999999</c:v>
                </c:pt>
                <c:pt idx="46">
                  <c:v>118.0196</c:v>
                </c:pt>
                <c:pt idx="47">
                  <c:v>116.5896</c:v>
                </c:pt>
                <c:pt idx="48">
                  <c:v>113.9526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Espanjaan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100</c:v>
                </c:pt>
                <c:pt idx="1">
                  <c:v>100.15170000000001</c:v>
                </c:pt>
                <c:pt idx="2">
                  <c:v>100.2829</c:v>
                </c:pt>
                <c:pt idx="3">
                  <c:v>99.266639999999995</c:v>
                </c:pt>
                <c:pt idx="4">
                  <c:v>98.063869999999994</c:v>
                </c:pt>
                <c:pt idx="5">
                  <c:v>98.305729999999997</c:v>
                </c:pt>
                <c:pt idx="6">
                  <c:v>97.723740000000006</c:v>
                </c:pt>
                <c:pt idx="7">
                  <c:v>96.851290000000006</c:v>
                </c:pt>
                <c:pt idx="8">
                  <c:v>94.809560000000005</c:v>
                </c:pt>
                <c:pt idx="9">
                  <c:v>93.619569999999996</c:v>
                </c:pt>
                <c:pt idx="10">
                  <c:v>93.314989999999995</c:v>
                </c:pt>
                <c:pt idx="11">
                  <c:v>92.789959999999994</c:v>
                </c:pt>
                <c:pt idx="12">
                  <c:v>92.355620000000002</c:v>
                </c:pt>
                <c:pt idx="13">
                  <c:v>93.868030000000005</c:v>
                </c:pt>
                <c:pt idx="14">
                  <c:v>93.002430000000004</c:v>
                </c:pt>
                <c:pt idx="15">
                  <c:v>95.674620000000004</c:v>
                </c:pt>
                <c:pt idx="16">
                  <c:v>101.79300000000001</c:v>
                </c:pt>
                <c:pt idx="17">
                  <c:v>101.41160000000001</c:v>
                </c:pt>
                <c:pt idx="18">
                  <c:v>99.881020000000007</c:v>
                </c:pt>
                <c:pt idx="19">
                  <c:v>101.30419999999999</c:v>
                </c:pt>
                <c:pt idx="20">
                  <c:v>100.9186</c:v>
                </c:pt>
                <c:pt idx="21">
                  <c:v>98.601330000000004</c:v>
                </c:pt>
                <c:pt idx="22">
                  <c:v>100.8788</c:v>
                </c:pt>
                <c:pt idx="23">
                  <c:v>100.4192</c:v>
                </c:pt>
                <c:pt idx="24">
                  <c:v>100.7989</c:v>
                </c:pt>
                <c:pt idx="25">
                  <c:v>101.7804</c:v>
                </c:pt>
                <c:pt idx="26">
                  <c:v>103.7204</c:v>
                </c:pt>
                <c:pt idx="27">
                  <c:v>104.099</c:v>
                </c:pt>
                <c:pt idx="28">
                  <c:v>106.7723</c:v>
                </c:pt>
                <c:pt idx="29">
                  <c:v>109.0827</c:v>
                </c:pt>
                <c:pt idx="30">
                  <c:v>108.90130000000001</c:v>
                </c:pt>
                <c:pt idx="31">
                  <c:v>113.73220000000001</c:v>
                </c:pt>
                <c:pt idx="32">
                  <c:v>110.60290000000001</c:v>
                </c:pt>
                <c:pt idx="33">
                  <c:v>111.7188</c:v>
                </c:pt>
                <c:pt idx="34">
                  <c:v>111.8134</c:v>
                </c:pt>
                <c:pt idx="35">
                  <c:v>112.732</c:v>
                </c:pt>
                <c:pt idx="36">
                  <c:v>113.9802</c:v>
                </c:pt>
                <c:pt idx="37">
                  <c:v>113.51139999999999</c:v>
                </c:pt>
                <c:pt idx="38">
                  <c:v>113.581</c:v>
                </c:pt>
                <c:pt idx="39">
                  <c:v>114.60469999999999</c:v>
                </c:pt>
                <c:pt idx="40">
                  <c:v>114.6872</c:v>
                </c:pt>
                <c:pt idx="41">
                  <c:v>113.6223</c:v>
                </c:pt>
                <c:pt idx="42">
                  <c:v>114.72929999999999</c:v>
                </c:pt>
                <c:pt idx="43">
                  <c:v>114.485</c:v>
                </c:pt>
                <c:pt idx="44">
                  <c:v>115.0372</c:v>
                </c:pt>
                <c:pt idx="45">
                  <c:v>115.2449</c:v>
                </c:pt>
                <c:pt idx="46">
                  <c:v>115.0767</c:v>
                </c:pt>
                <c:pt idx="47">
                  <c:v>113.9517</c:v>
                </c:pt>
                <c:pt idx="48">
                  <c:v>111.84820000000001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73-486A-863E-BF043B8AF1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Alankomaihin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100</c:v>
                </c:pt>
                <c:pt idx="1">
                  <c:v>101.6704</c:v>
                </c:pt>
                <c:pt idx="2">
                  <c:v>103.6943</c:v>
                </c:pt>
                <c:pt idx="3">
                  <c:v>104.67400000000001</c:v>
                </c:pt>
                <c:pt idx="4">
                  <c:v>103.7217</c:v>
                </c:pt>
                <c:pt idx="5">
                  <c:v>104.1088</c:v>
                </c:pt>
                <c:pt idx="6">
                  <c:v>103.9212</c:v>
                </c:pt>
                <c:pt idx="7">
                  <c:v>102.7367</c:v>
                </c:pt>
                <c:pt idx="8">
                  <c:v>101.6408</c:v>
                </c:pt>
                <c:pt idx="9">
                  <c:v>100.2538</c:v>
                </c:pt>
                <c:pt idx="10">
                  <c:v>100.56529999999999</c:v>
                </c:pt>
                <c:pt idx="11">
                  <c:v>99.542330000000007</c:v>
                </c:pt>
                <c:pt idx="12">
                  <c:v>101.2218</c:v>
                </c:pt>
                <c:pt idx="13">
                  <c:v>102.4988</c:v>
                </c:pt>
                <c:pt idx="14">
                  <c:v>102.03619999999999</c:v>
                </c:pt>
                <c:pt idx="15">
                  <c:v>104.8395</c:v>
                </c:pt>
                <c:pt idx="16">
                  <c:v>108.16849999999999</c:v>
                </c:pt>
                <c:pt idx="17">
                  <c:v>106.619</c:v>
                </c:pt>
                <c:pt idx="18">
                  <c:v>105.5442</c:v>
                </c:pt>
                <c:pt idx="19">
                  <c:v>106.5949</c:v>
                </c:pt>
                <c:pt idx="20">
                  <c:v>107.4423</c:v>
                </c:pt>
                <c:pt idx="21">
                  <c:v>105.78830000000001</c:v>
                </c:pt>
                <c:pt idx="22">
                  <c:v>107.36020000000001</c:v>
                </c:pt>
                <c:pt idx="23">
                  <c:v>106.2731</c:v>
                </c:pt>
                <c:pt idx="24">
                  <c:v>106.85809999999999</c:v>
                </c:pt>
                <c:pt idx="25">
                  <c:v>107.6067</c:v>
                </c:pt>
                <c:pt idx="26">
                  <c:v>108.55629999999999</c:v>
                </c:pt>
                <c:pt idx="27">
                  <c:v>107.4862</c:v>
                </c:pt>
                <c:pt idx="28">
                  <c:v>109.4922</c:v>
                </c:pt>
                <c:pt idx="29">
                  <c:v>111.0004</c:v>
                </c:pt>
                <c:pt idx="30">
                  <c:v>110.2004</c:v>
                </c:pt>
                <c:pt idx="31">
                  <c:v>110.0016</c:v>
                </c:pt>
                <c:pt idx="32">
                  <c:v>109.2277</c:v>
                </c:pt>
                <c:pt idx="33">
                  <c:v>109.3113</c:v>
                </c:pt>
                <c:pt idx="34">
                  <c:v>109.7286</c:v>
                </c:pt>
                <c:pt idx="35">
                  <c:v>111.33110000000001</c:v>
                </c:pt>
                <c:pt idx="36">
                  <c:v>110.542</c:v>
                </c:pt>
                <c:pt idx="37">
                  <c:v>111.1357</c:v>
                </c:pt>
                <c:pt idx="38">
                  <c:v>111.2949</c:v>
                </c:pt>
                <c:pt idx="39">
                  <c:v>112.8177</c:v>
                </c:pt>
                <c:pt idx="40">
                  <c:v>117.0505</c:v>
                </c:pt>
                <c:pt idx="41">
                  <c:v>116.2159</c:v>
                </c:pt>
                <c:pt idx="42">
                  <c:v>116.4978</c:v>
                </c:pt>
                <c:pt idx="43">
                  <c:v>116.2718</c:v>
                </c:pt>
                <c:pt idx="44">
                  <c:v>116.2693</c:v>
                </c:pt>
                <c:pt idx="45">
                  <c:v>116.5607</c:v>
                </c:pt>
                <c:pt idx="46">
                  <c:v>116.1454</c:v>
                </c:pt>
                <c:pt idx="47">
                  <c:v>115.182</c:v>
                </c:pt>
                <c:pt idx="48">
                  <c:v>112.9599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73-486A-863E-BF043B8AF1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Suhteessa Saksaan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Sheet1!$E$2:$E$53</c:f>
              <c:numCache>
                <c:formatCode>General</c:formatCode>
                <c:ptCount val="52"/>
                <c:pt idx="0">
                  <c:v>100</c:v>
                </c:pt>
                <c:pt idx="1">
                  <c:v>102.8626</c:v>
                </c:pt>
                <c:pt idx="2">
                  <c:v>105.52</c:v>
                </c:pt>
                <c:pt idx="3">
                  <c:v>105.8023</c:v>
                </c:pt>
                <c:pt idx="4">
                  <c:v>105.56529999999999</c:v>
                </c:pt>
                <c:pt idx="5">
                  <c:v>107.5219</c:v>
                </c:pt>
                <c:pt idx="6">
                  <c:v>107.6823</c:v>
                </c:pt>
                <c:pt idx="7">
                  <c:v>109.2966</c:v>
                </c:pt>
                <c:pt idx="8">
                  <c:v>108.3128</c:v>
                </c:pt>
                <c:pt idx="9">
                  <c:v>107.67489999999999</c:v>
                </c:pt>
                <c:pt idx="10">
                  <c:v>109.0029</c:v>
                </c:pt>
                <c:pt idx="11">
                  <c:v>108.5468</c:v>
                </c:pt>
                <c:pt idx="12">
                  <c:v>111.6893</c:v>
                </c:pt>
                <c:pt idx="13">
                  <c:v>112.4495</c:v>
                </c:pt>
                <c:pt idx="14">
                  <c:v>112.3766</c:v>
                </c:pt>
                <c:pt idx="15">
                  <c:v>113.1322</c:v>
                </c:pt>
                <c:pt idx="16">
                  <c:v>115.0967</c:v>
                </c:pt>
                <c:pt idx="17">
                  <c:v>115.3939</c:v>
                </c:pt>
                <c:pt idx="18">
                  <c:v>114.0262</c:v>
                </c:pt>
                <c:pt idx="19">
                  <c:v>115.4255</c:v>
                </c:pt>
                <c:pt idx="20">
                  <c:v>114.253</c:v>
                </c:pt>
                <c:pt idx="21">
                  <c:v>114.4272</c:v>
                </c:pt>
                <c:pt idx="22">
                  <c:v>116.05070000000001</c:v>
                </c:pt>
                <c:pt idx="23">
                  <c:v>114.9438</c:v>
                </c:pt>
                <c:pt idx="24">
                  <c:v>115.23779999999999</c:v>
                </c:pt>
                <c:pt idx="25">
                  <c:v>115.58929999999999</c:v>
                </c:pt>
                <c:pt idx="26">
                  <c:v>117.3698</c:v>
                </c:pt>
                <c:pt idx="27">
                  <c:v>116.8396</c:v>
                </c:pt>
                <c:pt idx="28">
                  <c:v>118.2192</c:v>
                </c:pt>
                <c:pt idx="29">
                  <c:v>118.9405</c:v>
                </c:pt>
                <c:pt idx="30">
                  <c:v>118.3352</c:v>
                </c:pt>
                <c:pt idx="31">
                  <c:v>118.1844</c:v>
                </c:pt>
                <c:pt idx="32">
                  <c:v>116.89279999999999</c:v>
                </c:pt>
                <c:pt idx="33">
                  <c:v>117.22790000000001</c:v>
                </c:pt>
                <c:pt idx="34">
                  <c:v>116.822</c:v>
                </c:pt>
                <c:pt idx="35">
                  <c:v>116.55200000000001</c:v>
                </c:pt>
                <c:pt idx="36">
                  <c:v>116.12860000000001</c:v>
                </c:pt>
                <c:pt idx="37">
                  <c:v>115.6305</c:v>
                </c:pt>
                <c:pt idx="38">
                  <c:v>115.37179999999999</c:v>
                </c:pt>
                <c:pt idx="39">
                  <c:v>116.7629</c:v>
                </c:pt>
                <c:pt idx="40">
                  <c:v>117.9258</c:v>
                </c:pt>
                <c:pt idx="41">
                  <c:v>116.5988</c:v>
                </c:pt>
                <c:pt idx="42">
                  <c:v>116.17610000000001</c:v>
                </c:pt>
                <c:pt idx="43">
                  <c:v>115.3796</c:v>
                </c:pt>
                <c:pt idx="44">
                  <c:v>115.4443</c:v>
                </c:pt>
                <c:pt idx="45">
                  <c:v>115.4923</c:v>
                </c:pt>
                <c:pt idx="46">
                  <c:v>114.1983</c:v>
                </c:pt>
                <c:pt idx="47">
                  <c:v>112.41119999999999</c:v>
                </c:pt>
                <c:pt idx="48">
                  <c:v>110.1986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73-486A-863E-BF043B8AF1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Suhteessa Italiaan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Sheet1!$F$2:$F$53</c:f>
              <c:numCache>
                <c:formatCode>General</c:formatCode>
                <c:ptCount val="52"/>
                <c:pt idx="0">
                  <c:v>100</c:v>
                </c:pt>
                <c:pt idx="1">
                  <c:v>101.8013</c:v>
                </c:pt>
                <c:pt idx="2">
                  <c:v>103.6587</c:v>
                </c:pt>
                <c:pt idx="3">
                  <c:v>98.923730000000006</c:v>
                </c:pt>
                <c:pt idx="4">
                  <c:v>100.422</c:v>
                </c:pt>
                <c:pt idx="5">
                  <c:v>99.183009999999996</c:v>
                </c:pt>
                <c:pt idx="6">
                  <c:v>100.13160000000001</c:v>
                </c:pt>
                <c:pt idx="7">
                  <c:v>100.3145</c:v>
                </c:pt>
                <c:pt idx="8">
                  <c:v>99.806600000000003</c:v>
                </c:pt>
                <c:pt idx="9">
                  <c:v>97.983159999999998</c:v>
                </c:pt>
                <c:pt idx="10">
                  <c:v>97.915800000000004</c:v>
                </c:pt>
                <c:pt idx="11">
                  <c:v>95.646180000000001</c:v>
                </c:pt>
                <c:pt idx="12">
                  <c:v>99.466819999999998</c:v>
                </c:pt>
                <c:pt idx="13">
                  <c:v>99.410920000000004</c:v>
                </c:pt>
                <c:pt idx="14">
                  <c:v>99.54616</c:v>
                </c:pt>
                <c:pt idx="15">
                  <c:v>100.6354</c:v>
                </c:pt>
                <c:pt idx="16">
                  <c:v>105.5065</c:v>
                </c:pt>
                <c:pt idx="17">
                  <c:v>105.1747</c:v>
                </c:pt>
                <c:pt idx="18">
                  <c:v>103.1824</c:v>
                </c:pt>
                <c:pt idx="19">
                  <c:v>103.748</c:v>
                </c:pt>
                <c:pt idx="20">
                  <c:v>103.303</c:v>
                </c:pt>
                <c:pt idx="21">
                  <c:v>100.89239999999999</c:v>
                </c:pt>
                <c:pt idx="22">
                  <c:v>103.5415</c:v>
                </c:pt>
                <c:pt idx="23">
                  <c:v>102.54900000000001</c:v>
                </c:pt>
                <c:pt idx="24">
                  <c:v>102.1194</c:v>
                </c:pt>
                <c:pt idx="25">
                  <c:v>102.9716</c:v>
                </c:pt>
                <c:pt idx="26">
                  <c:v>104.6747</c:v>
                </c:pt>
                <c:pt idx="27">
                  <c:v>104.20399999999999</c:v>
                </c:pt>
                <c:pt idx="28">
                  <c:v>105.7058</c:v>
                </c:pt>
                <c:pt idx="29">
                  <c:v>106.9136</c:v>
                </c:pt>
                <c:pt idx="30">
                  <c:v>106.34480000000001</c:v>
                </c:pt>
                <c:pt idx="31">
                  <c:v>107.758</c:v>
                </c:pt>
                <c:pt idx="32">
                  <c:v>106.57380000000001</c:v>
                </c:pt>
                <c:pt idx="33">
                  <c:v>107.0568</c:v>
                </c:pt>
                <c:pt idx="34">
                  <c:v>107.16419999999999</c:v>
                </c:pt>
                <c:pt idx="35">
                  <c:v>107.0381</c:v>
                </c:pt>
                <c:pt idx="36">
                  <c:v>108.14870000000001</c:v>
                </c:pt>
                <c:pt idx="37">
                  <c:v>108.7594</c:v>
                </c:pt>
                <c:pt idx="38">
                  <c:v>108.4308</c:v>
                </c:pt>
                <c:pt idx="39">
                  <c:v>109.12609999999999</c:v>
                </c:pt>
                <c:pt idx="40">
                  <c:v>109.9898</c:v>
                </c:pt>
                <c:pt idx="41">
                  <c:v>109.79040000000001</c:v>
                </c:pt>
                <c:pt idx="42">
                  <c:v>109.5586</c:v>
                </c:pt>
                <c:pt idx="43">
                  <c:v>109.6437</c:v>
                </c:pt>
                <c:pt idx="44">
                  <c:v>109.5094</c:v>
                </c:pt>
                <c:pt idx="45">
                  <c:v>108.99160000000001</c:v>
                </c:pt>
                <c:pt idx="46">
                  <c:v>109.1336</c:v>
                </c:pt>
                <c:pt idx="47">
                  <c:v>107.9849</c:v>
                </c:pt>
                <c:pt idx="48">
                  <c:v>105.9988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73-486A-863E-BF043B8AF19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Suhteessa Ranskaan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Sheet1!$G$2:$G$53</c:f>
              <c:numCache>
                <c:formatCode>General</c:formatCode>
                <c:ptCount val="52"/>
                <c:pt idx="0">
                  <c:v>100</c:v>
                </c:pt>
                <c:pt idx="1">
                  <c:v>101.0583</c:v>
                </c:pt>
                <c:pt idx="2">
                  <c:v>101.70869999999999</c:v>
                </c:pt>
                <c:pt idx="3">
                  <c:v>100.92149999999999</c:v>
                </c:pt>
                <c:pt idx="4">
                  <c:v>100.18640000000001</c:v>
                </c:pt>
                <c:pt idx="5">
                  <c:v>101.3553</c:v>
                </c:pt>
                <c:pt idx="6">
                  <c:v>100.3968</c:v>
                </c:pt>
                <c:pt idx="7">
                  <c:v>99.457059999999998</c:v>
                </c:pt>
                <c:pt idx="8">
                  <c:v>99.065250000000006</c:v>
                </c:pt>
                <c:pt idx="9">
                  <c:v>98.476640000000003</c:v>
                </c:pt>
                <c:pt idx="10">
                  <c:v>98.626549999999995</c:v>
                </c:pt>
                <c:pt idx="11">
                  <c:v>97.71472</c:v>
                </c:pt>
                <c:pt idx="12">
                  <c:v>100.36369999999999</c:v>
                </c:pt>
                <c:pt idx="13">
                  <c:v>101.14709999999999</c:v>
                </c:pt>
                <c:pt idx="14">
                  <c:v>100.81440000000001</c:v>
                </c:pt>
                <c:pt idx="15">
                  <c:v>102.7587</c:v>
                </c:pt>
                <c:pt idx="16">
                  <c:v>108.55159999999999</c:v>
                </c:pt>
                <c:pt idx="17">
                  <c:v>108.0629</c:v>
                </c:pt>
                <c:pt idx="18">
                  <c:v>106.0908</c:v>
                </c:pt>
                <c:pt idx="19">
                  <c:v>106.21250000000001</c:v>
                </c:pt>
                <c:pt idx="20">
                  <c:v>104.6776</c:v>
                </c:pt>
                <c:pt idx="21">
                  <c:v>102.5299</c:v>
                </c:pt>
                <c:pt idx="22">
                  <c:v>104.07550000000001</c:v>
                </c:pt>
                <c:pt idx="23">
                  <c:v>103.1254</c:v>
                </c:pt>
                <c:pt idx="24">
                  <c:v>103.1558</c:v>
                </c:pt>
                <c:pt idx="25">
                  <c:v>103.8929</c:v>
                </c:pt>
                <c:pt idx="26">
                  <c:v>105.0128</c:v>
                </c:pt>
                <c:pt idx="27">
                  <c:v>104.3582</c:v>
                </c:pt>
                <c:pt idx="28">
                  <c:v>105.73909999999999</c:v>
                </c:pt>
                <c:pt idx="29">
                  <c:v>106.9173</c:v>
                </c:pt>
                <c:pt idx="30">
                  <c:v>105.6936</c:v>
                </c:pt>
                <c:pt idx="31">
                  <c:v>106.16289999999999</c:v>
                </c:pt>
                <c:pt idx="32">
                  <c:v>105.9178</c:v>
                </c:pt>
                <c:pt idx="33">
                  <c:v>106.14879999999999</c:v>
                </c:pt>
                <c:pt idx="34">
                  <c:v>105.6507</c:v>
                </c:pt>
                <c:pt idx="35">
                  <c:v>105.845</c:v>
                </c:pt>
                <c:pt idx="36">
                  <c:v>106.142</c:v>
                </c:pt>
                <c:pt idx="37">
                  <c:v>106.1747</c:v>
                </c:pt>
                <c:pt idx="38">
                  <c:v>106.75490000000001</c:v>
                </c:pt>
                <c:pt idx="39">
                  <c:v>107.5106</c:v>
                </c:pt>
                <c:pt idx="40">
                  <c:v>108.7089</c:v>
                </c:pt>
                <c:pt idx="41">
                  <c:v>107.4815</c:v>
                </c:pt>
                <c:pt idx="42">
                  <c:v>107.98909999999999</c:v>
                </c:pt>
                <c:pt idx="43">
                  <c:v>107.77549999999999</c:v>
                </c:pt>
                <c:pt idx="44">
                  <c:v>108.0048</c:v>
                </c:pt>
                <c:pt idx="45">
                  <c:v>107.9425</c:v>
                </c:pt>
                <c:pt idx="46">
                  <c:v>107.3878</c:v>
                </c:pt>
                <c:pt idx="47">
                  <c:v>106.5384</c:v>
                </c:pt>
                <c:pt idx="48">
                  <c:v>104.1892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73-486A-863E-BF043B8AF19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Suhteessa Belgiaan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Sheet1!$H$2:$H$53</c:f>
              <c:numCache>
                <c:formatCode>General</c:formatCode>
                <c:ptCount val="52"/>
                <c:pt idx="0">
                  <c:v>100</c:v>
                </c:pt>
                <c:pt idx="1">
                  <c:v>101.25660000000001</c:v>
                </c:pt>
                <c:pt idx="2">
                  <c:v>101.48820000000001</c:v>
                </c:pt>
                <c:pt idx="3">
                  <c:v>101.13979999999999</c:v>
                </c:pt>
                <c:pt idx="4">
                  <c:v>99.659040000000005</c:v>
                </c:pt>
                <c:pt idx="5">
                  <c:v>99.761200000000002</c:v>
                </c:pt>
                <c:pt idx="6">
                  <c:v>100.0868</c:v>
                </c:pt>
                <c:pt idx="7">
                  <c:v>99.713920000000002</c:v>
                </c:pt>
                <c:pt idx="8">
                  <c:v>98.930629999999994</c:v>
                </c:pt>
                <c:pt idx="9">
                  <c:v>96.930589999999995</c:v>
                </c:pt>
                <c:pt idx="10">
                  <c:v>98.049499999999995</c:v>
                </c:pt>
                <c:pt idx="11">
                  <c:v>97.121300000000005</c:v>
                </c:pt>
                <c:pt idx="12">
                  <c:v>98.868920000000003</c:v>
                </c:pt>
                <c:pt idx="13">
                  <c:v>99.467380000000006</c:v>
                </c:pt>
                <c:pt idx="14">
                  <c:v>97.791269999999997</c:v>
                </c:pt>
                <c:pt idx="15">
                  <c:v>98.339870000000005</c:v>
                </c:pt>
                <c:pt idx="16">
                  <c:v>104.58069999999999</c:v>
                </c:pt>
                <c:pt idx="17">
                  <c:v>104.5716</c:v>
                </c:pt>
                <c:pt idx="18">
                  <c:v>103.86879999999999</c:v>
                </c:pt>
                <c:pt idx="19">
                  <c:v>104.85639999999999</c:v>
                </c:pt>
                <c:pt idx="20">
                  <c:v>104.0277</c:v>
                </c:pt>
                <c:pt idx="21">
                  <c:v>101.9284</c:v>
                </c:pt>
                <c:pt idx="22">
                  <c:v>103.28570000000001</c:v>
                </c:pt>
                <c:pt idx="23">
                  <c:v>101.4081</c:v>
                </c:pt>
                <c:pt idx="24">
                  <c:v>100.49160000000001</c:v>
                </c:pt>
                <c:pt idx="25">
                  <c:v>101.5703</c:v>
                </c:pt>
                <c:pt idx="26">
                  <c:v>101.5372</c:v>
                </c:pt>
                <c:pt idx="27">
                  <c:v>101.3458</c:v>
                </c:pt>
                <c:pt idx="28">
                  <c:v>102.4928</c:v>
                </c:pt>
                <c:pt idx="29">
                  <c:v>102.89109999999999</c:v>
                </c:pt>
                <c:pt idx="30">
                  <c:v>101.7757</c:v>
                </c:pt>
                <c:pt idx="31">
                  <c:v>102.0645</c:v>
                </c:pt>
                <c:pt idx="32">
                  <c:v>101.3282</c:v>
                </c:pt>
                <c:pt idx="33">
                  <c:v>100.9114</c:v>
                </c:pt>
                <c:pt idx="34">
                  <c:v>100.63</c:v>
                </c:pt>
                <c:pt idx="35">
                  <c:v>100.7829</c:v>
                </c:pt>
                <c:pt idx="36">
                  <c:v>101.9285</c:v>
                </c:pt>
                <c:pt idx="37">
                  <c:v>102.6936</c:v>
                </c:pt>
                <c:pt idx="38">
                  <c:v>102.45189999999999</c:v>
                </c:pt>
                <c:pt idx="39">
                  <c:v>103.54179999999999</c:v>
                </c:pt>
                <c:pt idx="40">
                  <c:v>104.1443</c:v>
                </c:pt>
                <c:pt idx="41">
                  <c:v>103.55759999999999</c:v>
                </c:pt>
                <c:pt idx="42">
                  <c:v>104.2332</c:v>
                </c:pt>
                <c:pt idx="43">
                  <c:v>104.4188</c:v>
                </c:pt>
                <c:pt idx="44">
                  <c:v>104.2029</c:v>
                </c:pt>
                <c:pt idx="45">
                  <c:v>104.9482</c:v>
                </c:pt>
                <c:pt idx="46">
                  <c:v>104.0767</c:v>
                </c:pt>
                <c:pt idx="47">
                  <c:v>103.29300000000001</c:v>
                </c:pt>
                <c:pt idx="48">
                  <c:v>101.2908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973-486A-863E-BF043B8AF19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Suhteessa Itävaltaan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Sheet1!$I$2:$I$53</c:f>
              <c:numCache>
                <c:formatCode>General</c:formatCode>
                <c:ptCount val="52"/>
                <c:pt idx="0">
                  <c:v>100</c:v>
                </c:pt>
                <c:pt idx="1">
                  <c:v>101.2316</c:v>
                </c:pt>
                <c:pt idx="2">
                  <c:v>101.8015</c:v>
                </c:pt>
                <c:pt idx="3">
                  <c:v>101.1326</c:v>
                </c:pt>
                <c:pt idx="4">
                  <c:v>99.850830000000002</c:v>
                </c:pt>
                <c:pt idx="5">
                  <c:v>100.5093</c:v>
                </c:pt>
                <c:pt idx="6">
                  <c:v>100.2838</c:v>
                </c:pt>
                <c:pt idx="7">
                  <c:v>100.2377</c:v>
                </c:pt>
                <c:pt idx="8">
                  <c:v>99.618409999999997</c:v>
                </c:pt>
                <c:pt idx="9">
                  <c:v>99.115250000000003</c:v>
                </c:pt>
                <c:pt idx="10">
                  <c:v>98.214280000000002</c:v>
                </c:pt>
                <c:pt idx="11">
                  <c:v>97.950729999999993</c:v>
                </c:pt>
                <c:pt idx="12">
                  <c:v>100.5702</c:v>
                </c:pt>
                <c:pt idx="13">
                  <c:v>101.9127</c:v>
                </c:pt>
                <c:pt idx="14">
                  <c:v>100.9478</c:v>
                </c:pt>
                <c:pt idx="15">
                  <c:v>101.6435</c:v>
                </c:pt>
                <c:pt idx="16">
                  <c:v>106.6499</c:v>
                </c:pt>
                <c:pt idx="17">
                  <c:v>105.9569</c:v>
                </c:pt>
                <c:pt idx="18">
                  <c:v>104.834</c:v>
                </c:pt>
                <c:pt idx="19">
                  <c:v>106.61490000000001</c:v>
                </c:pt>
                <c:pt idx="20">
                  <c:v>104.15479999999999</c:v>
                </c:pt>
                <c:pt idx="21">
                  <c:v>101.94540000000001</c:v>
                </c:pt>
                <c:pt idx="22">
                  <c:v>103.7542</c:v>
                </c:pt>
                <c:pt idx="23">
                  <c:v>102.85469999999999</c:v>
                </c:pt>
                <c:pt idx="24">
                  <c:v>103.5335</c:v>
                </c:pt>
                <c:pt idx="25">
                  <c:v>104.51139999999999</c:v>
                </c:pt>
                <c:pt idx="26">
                  <c:v>105.0025</c:v>
                </c:pt>
                <c:pt idx="27">
                  <c:v>103.19759999999999</c:v>
                </c:pt>
                <c:pt idx="28">
                  <c:v>104.6193</c:v>
                </c:pt>
                <c:pt idx="29">
                  <c:v>105.5444</c:v>
                </c:pt>
                <c:pt idx="30">
                  <c:v>103.8732</c:v>
                </c:pt>
                <c:pt idx="31">
                  <c:v>104.6742</c:v>
                </c:pt>
                <c:pt idx="32">
                  <c:v>104.05929999999999</c:v>
                </c:pt>
                <c:pt idx="33">
                  <c:v>103.75</c:v>
                </c:pt>
                <c:pt idx="34">
                  <c:v>103.3535</c:v>
                </c:pt>
                <c:pt idx="35">
                  <c:v>102.9568</c:v>
                </c:pt>
                <c:pt idx="36">
                  <c:v>103.7343</c:v>
                </c:pt>
                <c:pt idx="37">
                  <c:v>103.3888</c:v>
                </c:pt>
                <c:pt idx="38">
                  <c:v>102.8652</c:v>
                </c:pt>
                <c:pt idx="39">
                  <c:v>102.9278</c:v>
                </c:pt>
                <c:pt idx="40">
                  <c:v>103.0752</c:v>
                </c:pt>
                <c:pt idx="41">
                  <c:v>101.4996</c:v>
                </c:pt>
                <c:pt idx="42">
                  <c:v>101.51730000000001</c:v>
                </c:pt>
                <c:pt idx="43">
                  <c:v>101.3061</c:v>
                </c:pt>
                <c:pt idx="44">
                  <c:v>101.60209999999999</c:v>
                </c:pt>
                <c:pt idx="45">
                  <c:v>101.3873</c:v>
                </c:pt>
                <c:pt idx="46">
                  <c:v>101.4918</c:v>
                </c:pt>
                <c:pt idx="47">
                  <c:v>100.56870000000001</c:v>
                </c:pt>
                <c:pt idx="48">
                  <c:v>98.772660000000002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973-486A-863E-BF043B8AF19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Suhteessa Suomeen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5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  <c:pt idx="44">
                  <c:v>2016,I</c:v>
                </c:pt>
              </c:strCache>
            </c:strRef>
          </c:cat>
          <c:val>
            <c:numRef>
              <c:f>Sheet1!$J$2:$J$53</c:f>
              <c:numCache>
                <c:formatCode>General</c:formatCode>
                <c:ptCount val="5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06089251576594"/>
          <c:y val="5.2490024615235165E-2"/>
          <c:w val="0.14870716259804839"/>
          <c:h val="0.91978747751698997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80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ATI 2005=100, sektorit ja palkkausmuodot yhteensä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Taul1!$A$2:$A$53</c:f>
              <c:strCache>
                <c:ptCount val="49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2016*</c:v>
                </c:pt>
                <c:pt idx="48">
                  <c:v>2017*</c:v>
                </c:pt>
              </c:strCache>
            </c:strRef>
          </c:cat>
          <c:val>
            <c:numRef>
              <c:f>Taul1!$B$2:$B$53</c:f>
              <c:numCache>
                <c:formatCode>General</c:formatCode>
                <c:ptCount val="52"/>
                <c:pt idx="0">
                  <c:v>98.3</c:v>
                </c:pt>
                <c:pt idx="1">
                  <c:v>100</c:v>
                </c:pt>
                <c:pt idx="2">
                  <c:v>100.5</c:v>
                </c:pt>
                <c:pt idx="3">
                  <c:v>101.2</c:v>
                </c:pt>
                <c:pt idx="4">
                  <c:v>101.3</c:v>
                </c:pt>
                <c:pt idx="5">
                  <c:v>102.3</c:v>
                </c:pt>
                <c:pt idx="6">
                  <c:v>103.8</c:v>
                </c:pt>
                <c:pt idx="7">
                  <c:v>104.4</c:v>
                </c:pt>
                <c:pt idx="8">
                  <c:v>105.1</c:v>
                </c:pt>
                <c:pt idx="9">
                  <c:v>105.4</c:v>
                </c:pt>
                <c:pt idx="10">
                  <c:v>105.7</c:v>
                </c:pt>
                <c:pt idx="11">
                  <c:v>109.4</c:v>
                </c:pt>
                <c:pt idx="12">
                  <c:v>110.2</c:v>
                </c:pt>
                <c:pt idx="13">
                  <c:v>111.4</c:v>
                </c:pt>
                <c:pt idx="14">
                  <c:v>112.3</c:v>
                </c:pt>
                <c:pt idx="15">
                  <c:v>115.2</c:v>
                </c:pt>
                <c:pt idx="16">
                  <c:v>115.2</c:v>
                </c:pt>
                <c:pt idx="17">
                  <c:v>116.4</c:v>
                </c:pt>
                <c:pt idx="18">
                  <c:v>117</c:v>
                </c:pt>
                <c:pt idx="19">
                  <c:v>118.5</c:v>
                </c:pt>
                <c:pt idx="20">
                  <c:v>118.9</c:v>
                </c:pt>
                <c:pt idx="21">
                  <c:v>119.4</c:v>
                </c:pt>
                <c:pt idx="22">
                  <c:v>119.8</c:v>
                </c:pt>
                <c:pt idx="23">
                  <c:v>121.1</c:v>
                </c:pt>
                <c:pt idx="24">
                  <c:v>121.5</c:v>
                </c:pt>
                <c:pt idx="25">
                  <c:v>122.8</c:v>
                </c:pt>
                <c:pt idx="26">
                  <c:v>123.3</c:v>
                </c:pt>
                <c:pt idx="27">
                  <c:v>124.5</c:v>
                </c:pt>
                <c:pt idx="28">
                  <c:v>125.8</c:v>
                </c:pt>
                <c:pt idx="29">
                  <c:v>126.9</c:v>
                </c:pt>
                <c:pt idx="30">
                  <c:v>127.1</c:v>
                </c:pt>
                <c:pt idx="31">
                  <c:v>128</c:v>
                </c:pt>
                <c:pt idx="32">
                  <c:v>128.6</c:v>
                </c:pt>
                <c:pt idx="33">
                  <c:v>129.5</c:v>
                </c:pt>
                <c:pt idx="34">
                  <c:v>130</c:v>
                </c:pt>
                <c:pt idx="35">
                  <c:v>130.5</c:v>
                </c:pt>
                <c:pt idx="36">
                  <c:v>130.69999999999999</c:v>
                </c:pt>
                <c:pt idx="37">
                  <c:v>131.19999999999999</c:v>
                </c:pt>
                <c:pt idx="38">
                  <c:v>131.80000000000001</c:v>
                </c:pt>
                <c:pt idx="39">
                  <c:v>132.30000000000001</c:v>
                </c:pt>
                <c:pt idx="40">
                  <c:v>132.80000000000001</c:v>
                </c:pt>
                <c:pt idx="41">
                  <c:v>133.1</c:v>
                </c:pt>
                <c:pt idx="42">
                  <c:v>133.5</c:v>
                </c:pt>
                <c:pt idx="43">
                  <c:v>134</c:v>
                </c:pt>
                <c:pt idx="44">
                  <c:v>134.5</c:v>
                </c:pt>
                <c:pt idx="45">
                  <c:v>134.80000000000001</c:v>
                </c:pt>
                <c:pt idx="46">
                  <c:v>135</c:v>
                </c:pt>
                <c:pt idx="47">
                  <c:v>135.30000000000001</c:v>
                </c:pt>
                <c:pt idx="48">
                  <c:v>134.80000000000001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3C-4904-91FC-FC440F5AF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168976"/>
        <c:axId val="428169304"/>
      </c:lineChart>
      <c:catAx>
        <c:axId val="4281689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8169304"/>
        <c:crosses val="autoZero"/>
        <c:auto val="1"/>
        <c:lblAlgn val="ctr"/>
        <c:lblOffset val="100"/>
        <c:tickMarkSkip val="4"/>
        <c:noMultiLvlLbl val="0"/>
      </c:catAx>
      <c:valAx>
        <c:axId val="428169304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16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fi-FI" sz="1050" b="0" i="0" u="none" strike="noStrike" kern="1200" baseline="0">
          <a:solidFill>
            <a:srgbClr val="000000"/>
          </a:solidFill>
          <a:latin typeface="+mn-lt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Sheet1!$A$2:$A$40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3779.7</c:v>
                </c:pt>
                <c:pt idx="1">
                  <c:v>3798.1</c:v>
                </c:pt>
                <c:pt idx="2">
                  <c:v>4052.9</c:v>
                </c:pt>
                <c:pt idx="3">
                  <c:v>3941</c:v>
                </c:pt>
                <c:pt idx="4">
                  <c:v>3712.3</c:v>
                </c:pt>
                <c:pt idx="5">
                  <c:v>3252.6</c:v>
                </c:pt>
                <c:pt idx="6">
                  <c:v>3117</c:v>
                </c:pt>
                <c:pt idx="7">
                  <c:v>3142.4</c:v>
                </c:pt>
                <c:pt idx="8">
                  <c:v>3237</c:v>
                </c:pt>
                <c:pt idx="9">
                  <c:v>3338.9</c:v>
                </c:pt>
                <c:pt idx="10">
                  <c:v>3115.9</c:v>
                </c:pt>
                <c:pt idx="11">
                  <c:v>3087.2</c:v>
                </c:pt>
                <c:pt idx="12">
                  <c:v>3481.4</c:v>
                </c:pt>
                <c:pt idx="13">
                  <c:v>4154.6000000000004</c:v>
                </c:pt>
                <c:pt idx="14">
                  <c:v>4245.5</c:v>
                </c:pt>
                <c:pt idx="15">
                  <c:v>4273.7</c:v>
                </c:pt>
                <c:pt idx="16">
                  <c:v>4217.2</c:v>
                </c:pt>
                <c:pt idx="17">
                  <c:v>4160.5</c:v>
                </c:pt>
                <c:pt idx="18">
                  <c:v>4604.5</c:v>
                </c:pt>
                <c:pt idx="19">
                  <c:v>3971.4</c:v>
                </c:pt>
                <c:pt idx="20">
                  <c:v>3978</c:v>
                </c:pt>
                <c:pt idx="21">
                  <c:v>3813.9</c:v>
                </c:pt>
                <c:pt idx="22">
                  <c:v>3901.6</c:v>
                </c:pt>
                <c:pt idx="23">
                  <c:v>3813.6</c:v>
                </c:pt>
                <c:pt idx="24">
                  <c:v>3575.8</c:v>
                </c:pt>
                <c:pt idx="25">
                  <c:v>3994.2</c:v>
                </c:pt>
                <c:pt idx="26">
                  <c:v>4129.3999999999996</c:v>
                </c:pt>
                <c:pt idx="27">
                  <c:v>4712.1000000000004</c:v>
                </c:pt>
                <c:pt idx="28">
                  <c:v>4837.7</c:v>
                </c:pt>
                <c:pt idx="29">
                  <c:v>5138.2</c:v>
                </c:pt>
                <c:pt idx="30">
                  <c:v>5152</c:v>
                </c:pt>
                <c:pt idx="31">
                  <c:v>4986</c:v>
                </c:pt>
                <c:pt idx="32">
                  <c:v>5365.9</c:v>
                </c:pt>
                <c:pt idx="33">
                  <c:v>5326.4</c:v>
                </c:pt>
                <c:pt idx="34">
                  <c:v>5145.2</c:v>
                </c:pt>
                <c:pt idx="35">
                  <c:v>4971</c:v>
                </c:pt>
                <c:pt idx="36">
                  <c:v>5013.5</c:v>
                </c:pt>
                <c:pt idx="37">
                  <c:v>5016</c:v>
                </c:pt>
                <c:pt idx="38">
                  <c:v>5089.3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Sheet1!$A$2:$A$40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18957</c:v>
                </c:pt>
                <c:pt idx="1">
                  <c:v>18962</c:v>
                </c:pt>
                <c:pt idx="2">
                  <c:v>18548</c:v>
                </c:pt>
                <c:pt idx="3">
                  <c:v>19883</c:v>
                </c:pt>
                <c:pt idx="4">
                  <c:v>18570</c:v>
                </c:pt>
                <c:pt idx="5">
                  <c:v>14653</c:v>
                </c:pt>
                <c:pt idx="6">
                  <c:v>13400</c:v>
                </c:pt>
                <c:pt idx="7">
                  <c:v>13023</c:v>
                </c:pt>
                <c:pt idx="8">
                  <c:v>12203</c:v>
                </c:pt>
                <c:pt idx="9">
                  <c:v>11408</c:v>
                </c:pt>
                <c:pt idx="10">
                  <c:v>11470</c:v>
                </c:pt>
                <c:pt idx="11">
                  <c:v>11344</c:v>
                </c:pt>
                <c:pt idx="12">
                  <c:v>11334</c:v>
                </c:pt>
                <c:pt idx="13">
                  <c:v>10226</c:v>
                </c:pt>
                <c:pt idx="14">
                  <c:v>10817</c:v>
                </c:pt>
                <c:pt idx="15">
                  <c:v>11198</c:v>
                </c:pt>
                <c:pt idx="16">
                  <c:v>12082</c:v>
                </c:pt>
                <c:pt idx="17">
                  <c:v>11347</c:v>
                </c:pt>
                <c:pt idx="18">
                  <c:v>11651</c:v>
                </c:pt>
                <c:pt idx="19">
                  <c:v>11045</c:v>
                </c:pt>
                <c:pt idx="20">
                  <c:v>11651</c:v>
                </c:pt>
                <c:pt idx="21">
                  <c:v>10685</c:v>
                </c:pt>
                <c:pt idx="22">
                  <c:v>10793</c:v>
                </c:pt>
                <c:pt idx="23">
                  <c:v>10474</c:v>
                </c:pt>
                <c:pt idx="24">
                  <c:v>10362</c:v>
                </c:pt>
                <c:pt idx="25">
                  <c:v>10125</c:v>
                </c:pt>
                <c:pt idx="26">
                  <c:v>10189</c:v>
                </c:pt>
                <c:pt idx="27">
                  <c:v>11347</c:v>
                </c:pt>
                <c:pt idx="28">
                  <c:v>11451</c:v>
                </c:pt>
                <c:pt idx="29">
                  <c:v>11048</c:v>
                </c:pt>
                <c:pt idx="30">
                  <c:v>12121</c:v>
                </c:pt>
                <c:pt idx="31">
                  <c:v>12962</c:v>
                </c:pt>
                <c:pt idx="32">
                  <c:v>13844</c:v>
                </c:pt>
                <c:pt idx="33">
                  <c:v>13584</c:v>
                </c:pt>
                <c:pt idx="34">
                  <c:v>12698</c:v>
                </c:pt>
                <c:pt idx="35">
                  <c:v>13175</c:v>
                </c:pt>
                <c:pt idx="36">
                  <c:v>13435</c:v>
                </c:pt>
                <c:pt idx="37">
                  <c:v>14007</c:v>
                </c:pt>
                <c:pt idx="38">
                  <c:v>15900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Taul1!$A$1</c:f>
              <c:strCache>
                <c:ptCount val="1"/>
                <c:pt idx="0">
                  <c:v>Muutos%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22225">
                <a:solidFill>
                  <a:schemeClr val="tx2"/>
                </a:solidFill>
              </a:ln>
              <a:effectLst/>
            </c:spPr>
          </c:marker>
          <c:yVal>
            <c:numRef>
              <c:f>Taul1!$A$2:$A$255</c:f>
              <c:numCache>
                <c:formatCode>General</c:formatCode>
                <c:ptCount val="254"/>
                <c:pt idx="0">
                  <c:v>200</c:v>
                </c:pt>
                <c:pt idx="1">
                  <c:v>24</c:v>
                </c:pt>
                <c:pt idx="2">
                  <c:v>70.540000000000006</c:v>
                </c:pt>
                <c:pt idx="3">
                  <c:v>-4.41</c:v>
                </c:pt>
                <c:pt idx="4">
                  <c:v>8.57</c:v>
                </c:pt>
                <c:pt idx="5">
                  <c:v>-5.56</c:v>
                </c:pt>
                <c:pt idx="6">
                  <c:v>0</c:v>
                </c:pt>
                <c:pt idx="7">
                  <c:v>0</c:v>
                </c:pt>
                <c:pt idx="8">
                  <c:v>89.19</c:v>
                </c:pt>
                <c:pt idx="9">
                  <c:v>30.59</c:v>
                </c:pt>
                <c:pt idx="10">
                  <c:v>51.11</c:v>
                </c:pt>
                <c:pt idx="11">
                  <c:v>25</c:v>
                </c:pt>
                <c:pt idx="12">
                  <c:v>-41.7</c:v>
                </c:pt>
                <c:pt idx="13">
                  <c:v>-1.46</c:v>
                </c:pt>
                <c:pt idx="14">
                  <c:v>90.24</c:v>
                </c:pt>
                <c:pt idx="15">
                  <c:v>-72.22</c:v>
                </c:pt>
                <c:pt idx="16">
                  <c:v>-48.7</c:v>
                </c:pt>
                <c:pt idx="17">
                  <c:v>28.44</c:v>
                </c:pt>
                <c:pt idx="18">
                  <c:v>62.64</c:v>
                </c:pt>
                <c:pt idx="19">
                  <c:v>25.64</c:v>
                </c:pt>
                <c:pt idx="20">
                  <c:v>52.94</c:v>
                </c:pt>
                <c:pt idx="21">
                  <c:v>-62.5</c:v>
                </c:pt>
                <c:pt idx="22">
                  <c:v>7.23</c:v>
                </c:pt>
                <c:pt idx="23">
                  <c:v>40</c:v>
                </c:pt>
                <c:pt idx="24">
                  <c:v>13.68</c:v>
                </c:pt>
                <c:pt idx="25">
                  <c:v>0</c:v>
                </c:pt>
                <c:pt idx="26">
                  <c:v>1100</c:v>
                </c:pt>
                <c:pt idx="27">
                  <c:v>80</c:v>
                </c:pt>
                <c:pt idx="28">
                  <c:v>-50.73</c:v>
                </c:pt>
                <c:pt idx="29">
                  <c:v>33.909999999999997</c:v>
                </c:pt>
                <c:pt idx="30">
                  <c:v>100</c:v>
                </c:pt>
                <c:pt idx="31">
                  <c:v>-18.37</c:v>
                </c:pt>
                <c:pt idx="32">
                  <c:v>357.14</c:v>
                </c:pt>
                <c:pt idx="33">
                  <c:v>4.91</c:v>
                </c:pt>
                <c:pt idx="34">
                  <c:v>-35.54</c:v>
                </c:pt>
                <c:pt idx="35">
                  <c:v>-14.44</c:v>
                </c:pt>
                <c:pt idx="36">
                  <c:v>76.09</c:v>
                </c:pt>
                <c:pt idx="37">
                  <c:v>-11.79</c:v>
                </c:pt>
                <c:pt idx="38">
                  <c:v>-14.29</c:v>
                </c:pt>
                <c:pt idx="39">
                  <c:v>-13.2</c:v>
                </c:pt>
                <c:pt idx="40">
                  <c:v>21.43</c:v>
                </c:pt>
                <c:pt idx="41">
                  <c:v>-10</c:v>
                </c:pt>
                <c:pt idx="42">
                  <c:v>8.89</c:v>
                </c:pt>
                <c:pt idx="43">
                  <c:v>2.78</c:v>
                </c:pt>
                <c:pt idx="44">
                  <c:v>-26.83</c:v>
                </c:pt>
                <c:pt idx="45">
                  <c:v>-5.03</c:v>
                </c:pt>
                <c:pt idx="46">
                  <c:v>-43.14</c:v>
                </c:pt>
                <c:pt idx="47">
                  <c:v>-23.64</c:v>
                </c:pt>
                <c:pt idx="48">
                  <c:v>-10</c:v>
                </c:pt>
                <c:pt idx="49">
                  <c:v>54</c:v>
                </c:pt>
                <c:pt idx="50">
                  <c:v>394.12</c:v>
                </c:pt>
                <c:pt idx="51">
                  <c:v>-24.88</c:v>
                </c:pt>
                <c:pt idx="52">
                  <c:v>-22.03</c:v>
                </c:pt>
                <c:pt idx="53">
                  <c:v>66.67</c:v>
                </c:pt>
                <c:pt idx="54">
                  <c:v>40</c:v>
                </c:pt>
                <c:pt idx="55">
                  <c:v>1.67</c:v>
                </c:pt>
                <c:pt idx="56">
                  <c:v>-12.5</c:v>
                </c:pt>
                <c:pt idx="57">
                  <c:v>35.07</c:v>
                </c:pt>
                <c:pt idx="58">
                  <c:v>-29.17</c:v>
                </c:pt>
                <c:pt idx="59">
                  <c:v>-6.74</c:v>
                </c:pt>
                <c:pt idx="60">
                  <c:v>-13.33</c:v>
                </c:pt>
                <c:pt idx="61">
                  <c:v>75</c:v>
                </c:pt>
                <c:pt idx="62">
                  <c:v>-10.71</c:v>
                </c:pt>
                <c:pt idx="63">
                  <c:v>-66.28</c:v>
                </c:pt>
                <c:pt idx="64">
                  <c:v>23.53</c:v>
                </c:pt>
                <c:pt idx="65">
                  <c:v>66.39</c:v>
                </c:pt>
                <c:pt idx="66">
                  <c:v>19.23</c:v>
                </c:pt>
                <c:pt idx="67">
                  <c:v>166.67</c:v>
                </c:pt>
                <c:pt idx="68">
                  <c:v>31.43</c:v>
                </c:pt>
                <c:pt idx="69">
                  <c:v>6.5</c:v>
                </c:pt>
                <c:pt idx="70">
                  <c:v>36</c:v>
                </c:pt>
                <c:pt idx="71">
                  <c:v>-25</c:v>
                </c:pt>
                <c:pt idx="72">
                  <c:v>-1.77</c:v>
                </c:pt>
                <c:pt idx="73">
                  <c:v>40</c:v>
                </c:pt>
                <c:pt idx="74">
                  <c:v>-3.85</c:v>
                </c:pt>
                <c:pt idx="75">
                  <c:v>-69.23</c:v>
                </c:pt>
                <c:pt idx="76">
                  <c:v>90.91</c:v>
                </c:pt>
                <c:pt idx="77">
                  <c:v>100</c:v>
                </c:pt>
                <c:pt idx="78">
                  <c:v>-22.22</c:v>
                </c:pt>
                <c:pt idx="79">
                  <c:v>-43.64</c:v>
                </c:pt>
                <c:pt idx="80">
                  <c:v>33.33</c:v>
                </c:pt>
                <c:pt idx="81">
                  <c:v>0</c:v>
                </c:pt>
                <c:pt idx="82">
                  <c:v>0</c:v>
                </c:pt>
                <c:pt idx="83">
                  <c:v>33.33</c:v>
                </c:pt>
                <c:pt idx="84">
                  <c:v>-28.57</c:v>
                </c:pt>
                <c:pt idx="85">
                  <c:v>100</c:v>
                </c:pt>
                <c:pt idx="86">
                  <c:v>-33.33</c:v>
                </c:pt>
                <c:pt idx="87">
                  <c:v>-16.670000000000002</c:v>
                </c:pt>
                <c:pt idx="88">
                  <c:v>14.29</c:v>
                </c:pt>
                <c:pt idx="89">
                  <c:v>38.46</c:v>
                </c:pt>
                <c:pt idx="90">
                  <c:v>0</c:v>
                </c:pt>
                <c:pt idx="91">
                  <c:v>66.67</c:v>
                </c:pt>
                <c:pt idx="92">
                  <c:v>25</c:v>
                </c:pt>
                <c:pt idx="93">
                  <c:v>0</c:v>
                </c:pt>
                <c:pt idx="94">
                  <c:v>15.38</c:v>
                </c:pt>
                <c:pt idx="95">
                  <c:v>-14.29</c:v>
                </c:pt>
                <c:pt idx="96">
                  <c:v>100</c:v>
                </c:pt>
                <c:pt idx="97">
                  <c:v>-28.36</c:v>
                </c:pt>
                <c:pt idx="98">
                  <c:v>57.69</c:v>
                </c:pt>
                <c:pt idx="99">
                  <c:v>-41.67</c:v>
                </c:pt>
                <c:pt idx="100">
                  <c:v>68.78</c:v>
                </c:pt>
                <c:pt idx="101">
                  <c:v>24.63</c:v>
                </c:pt>
                <c:pt idx="102">
                  <c:v>-49.09</c:v>
                </c:pt>
                <c:pt idx="103">
                  <c:v>39.729999999999997</c:v>
                </c:pt>
                <c:pt idx="104">
                  <c:v>9.09</c:v>
                </c:pt>
                <c:pt idx="105">
                  <c:v>75</c:v>
                </c:pt>
                <c:pt idx="106">
                  <c:v>62.9</c:v>
                </c:pt>
                <c:pt idx="107">
                  <c:v>0</c:v>
                </c:pt>
                <c:pt idx="108">
                  <c:v>14.58</c:v>
                </c:pt>
                <c:pt idx="109">
                  <c:v>32.26</c:v>
                </c:pt>
                <c:pt idx="110">
                  <c:v>0</c:v>
                </c:pt>
                <c:pt idx="111">
                  <c:v>0</c:v>
                </c:pt>
                <c:pt idx="112">
                  <c:v>3.89</c:v>
                </c:pt>
                <c:pt idx="113">
                  <c:v>18.21</c:v>
                </c:pt>
                <c:pt idx="114">
                  <c:v>-42.61</c:v>
                </c:pt>
                <c:pt idx="115">
                  <c:v>54.94</c:v>
                </c:pt>
                <c:pt idx="116">
                  <c:v>-15.38</c:v>
                </c:pt>
                <c:pt idx="117">
                  <c:v>44.83</c:v>
                </c:pt>
                <c:pt idx="118">
                  <c:v>4.88</c:v>
                </c:pt>
                <c:pt idx="119">
                  <c:v>64.91</c:v>
                </c:pt>
                <c:pt idx="120">
                  <c:v>66.67</c:v>
                </c:pt>
                <c:pt idx="121">
                  <c:v>350</c:v>
                </c:pt>
                <c:pt idx="122">
                  <c:v>31.6</c:v>
                </c:pt>
                <c:pt idx="123">
                  <c:v>350</c:v>
                </c:pt>
                <c:pt idx="124">
                  <c:v>21.02</c:v>
                </c:pt>
                <c:pt idx="125">
                  <c:v>44</c:v>
                </c:pt>
                <c:pt idx="126">
                  <c:v>223.01</c:v>
                </c:pt>
                <c:pt idx="127">
                  <c:v>25</c:v>
                </c:pt>
                <c:pt idx="128">
                  <c:v>11.6</c:v>
                </c:pt>
                <c:pt idx="129">
                  <c:v>33.46</c:v>
                </c:pt>
                <c:pt idx="130">
                  <c:v>-36.36</c:v>
                </c:pt>
                <c:pt idx="131">
                  <c:v>36.36</c:v>
                </c:pt>
                <c:pt idx="132">
                  <c:v>-17.920000000000002</c:v>
                </c:pt>
                <c:pt idx="133">
                  <c:v>111.3</c:v>
                </c:pt>
                <c:pt idx="134">
                  <c:v>110.08</c:v>
                </c:pt>
                <c:pt idx="135">
                  <c:v>0</c:v>
                </c:pt>
                <c:pt idx="136">
                  <c:v>16.98</c:v>
                </c:pt>
                <c:pt idx="137">
                  <c:v>-5.56</c:v>
                </c:pt>
                <c:pt idx="138">
                  <c:v>-23.89</c:v>
                </c:pt>
                <c:pt idx="139">
                  <c:v>0</c:v>
                </c:pt>
                <c:pt idx="140">
                  <c:v>188.89</c:v>
                </c:pt>
                <c:pt idx="141">
                  <c:v>0</c:v>
                </c:pt>
                <c:pt idx="142">
                  <c:v>16.670000000000002</c:v>
                </c:pt>
                <c:pt idx="143">
                  <c:v>25.7</c:v>
                </c:pt>
                <c:pt idx="144">
                  <c:v>66.67</c:v>
                </c:pt>
                <c:pt idx="145">
                  <c:v>137.5</c:v>
                </c:pt>
                <c:pt idx="146">
                  <c:v>-10</c:v>
                </c:pt>
                <c:pt idx="147">
                  <c:v>-29.52</c:v>
                </c:pt>
                <c:pt idx="148">
                  <c:v>0</c:v>
                </c:pt>
                <c:pt idx="149">
                  <c:v>158</c:v>
                </c:pt>
                <c:pt idx="150">
                  <c:v>124.32</c:v>
                </c:pt>
                <c:pt idx="151">
                  <c:v>-10.87</c:v>
                </c:pt>
                <c:pt idx="152">
                  <c:v>-58.75</c:v>
                </c:pt>
                <c:pt idx="153">
                  <c:v>-71.430000000000007</c:v>
                </c:pt>
                <c:pt idx="154">
                  <c:v>66.31</c:v>
                </c:pt>
                <c:pt idx="155">
                  <c:v>12.5</c:v>
                </c:pt>
                <c:pt idx="156">
                  <c:v>25</c:v>
                </c:pt>
                <c:pt idx="157">
                  <c:v>40</c:v>
                </c:pt>
                <c:pt idx="158">
                  <c:v>33.33</c:v>
                </c:pt>
                <c:pt idx="159">
                  <c:v>30.54</c:v>
                </c:pt>
                <c:pt idx="160">
                  <c:v>40</c:v>
                </c:pt>
                <c:pt idx="161">
                  <c:v>-33.33</c:v>
                </c:pt>
                <c:pt idx="162">
                  <c:v>21.19</c:v>
                </c:pt>
                <c:pt idx="163">
                  <c:v>0</c:v>
                </c:pt>
                <c:pt idx="164">
                  <c:v>0</c:v>
                </c:pt>
                <c:pt idx="165">
                  <c:v>4.1399999999999997</c:v>
                </c:pt>
                <c:pt idx="166">
                  <c:v>-56.85</c:v>
                </c:pt>
                <c:pt idx="167">
                  <c:v>28.87</c:v>
                </c:pt>
                <c:pt idx="168">
                  <c:v>46.67</c:v>
                </c:pt>
                <c:pt idx="169">
                  <c:v>12.5</c:v>
                </c:pt>
                <c:pt idx="170">
                  <c:v>98.52</c:v>
                </c:pt>
                <c:pt idx="171">
                  <c:v>73.680000000000007</c:v>
                </c:pt>
                <c:pt idx="172">
                  <c:v>-50</c:v>
                </c:pt>
                <c:pt idx="173">
                  <c:v>-84.96</c:v>
                </c:pt>
                <c:pt idx="174">
                  <c:v>-16.53</c:v>
                </c:pt>
                <c:pt idx="175">
                  <c:v>14.29</c:v>
                </c:pt>
                <c:pt idx="176">
                  <c:v>49.84</c:v>
                </c:pt>
                <c:pt idx="177">
                  <c:v>-33.57</c:v>
                </c:pt>
                <c:pt idx="178">
                  <c:v>17.239999999999998</c:v>
                </c:pt>
                <c:pt idx="179">
                  <c:v>86.36</c:v>
                </c:pt>
                <c:pt idx="180">
                  <c:v>28.99</c:v>
                </c:pt>
                <c:pt idx="181">
                  <c:v>19.86</c:v>
                </c:pt>
                <c:pt idx="182">
                  <c:v>193.12</c:v>
                </c:pt>
                <c:pt idx="183">
                  <c:v>-3.7</c:v>
                </c:pt>
                <c:pt idx="184">
                  <c:v>55.73</c:v>
                </c:pt>
                <c:pt idx="185">
                  <c:v>-31.8</c:v>
                </c:pt>
                <c:pt idx="186">
                  <c:v>10</c:v>
                </c:pt>
                <c:pt idx="187">
                  <c:v>8.16</c:v>
                </c:pt>
                <c:pt idx="188">
                  <c:v>-24.62</c:v>
                </c:pt>
                <c:pt idx="189">
                  <c:v>15.44</c:v>
                </c:pt>
                <c:pt idx="190">
                  <c:v>50</c:v>
                </c:pt>
                <c:pt idx="191">
                  <c:v>-18.579999999999998</c:v>
                </c:pt>
                <c:pt idx="192">
                  <c:v>15.38</c:v>
                </c:pt>
                <c:pt idx="193">
                  <c:v>113.33</c:v>
                </c:pt>
                <c:pt idx="194">
                  <c:v>215</c:v>
                </c:pt>
                <c:pt idx="195">
                  <c:v>-66.67</c:v>
                </c:pt>
                <c:pt idx="196">
                  <c:v>459.69</c:v>
                </c:pt>
                <c:pt idx="197">
                  <c:v>29.17</c:v>
                </c:pt>
                <c:pt idx="198">
                  <c:v>-50</c:v>
                </c:pt>
                <c:pt idx="199">
                  <c:v>-69.72</c:v>
                </c:pt>
                <c:pt idx="200">
                  <c:v>787.5</c:v>
                </c:pt>
                <c:pt idx="201">
                  <c:v>39.340000000000003</c:v>
                </c:pt>
                <c:pt idx="202">
                  <c:v>-23.08</c:v>
                </c:pt>
                <c:pt idx="203">
                  <c:v>100</c:v>
                </c:pt>
                <c:pt idx="204">
                  <c:v>-24.64</c:v>
                </c:pt>
                <c:pt idx="205">
                  <c:v>-45.45</c:v>
                </c:pt>
                <c:pt idx="206">
                  <c:v>100</c:v>
                </c:pt>
                <c:pt idx="207">
                  <c:v>4.3499999999999996</c:v>
                </c:pt>
                <c:pt idx="208">
                  <c:v>352.63</c:v>
                </c:pt>
                <c:pt idx="209">
                  <c:v>1.1100000000000001</c:v>
                </c:pt>
                <c:pt idx="210">
                  <c:v>1.83</c:v>
                </c:pt>
                <c:pt idx="211">
                  <c:v>28.57</c:v>
                </c:pt>
                <c:pt idx="212">
                  <c:v>10.74</c:v>
                </c:pt>
                <c:pt idx="213">
                  <c:v>-12.22</c:v>
                </c:pt>
                <c:pt idx="214">
                  <c:v>-15.08</c:v>
                </c:pt>
                <c:pt idx="215">
                  <c:v>-50.41</c:v>
                </c:pt>
                <c:pt idx="216">
                  <c:v>16</c:v>
                </c:pt>
                <c:pt idx="217">
                  <c:v>40</c:v>
                </c:pt>
                <c:pt idx="218">
                  <c:v>-52.44</c:v>
                </c:pt>
                <c:pt idx="219">
                  <c:v>-95.93</c:v>
                </c:pt>
                <c:pt idx="220">
                  <c:v>-32.68</c:v>
                </c:pt>
                <c:pt idx="221">
                  <c:v>35.4</c:v>
                </c:pt>
                <c:pt idx="222">
                  <c:v>65.41</c:v>
                </c:pt>
                <c:pt idx="223">
                  <c:v>-29.92</c:v>
                </c:pt>
                <c:pt idx="224">
                  <c:v>-37.65</c:v>
                </c:pt>
                <c:pt idx="225">
                  <c:v>-33.33</c:v>
                </c:pt>
                <c:pt idx="226">
                  <c:v>14.85</c:v>
                </c:pt>
                <c:pt idx="227">
                  <c:v>21.79</c:v>
                </c:pt>
                <c:pt idx="228">
                  <c:v>-4.18</c:v>
                </c:pt>
                <c:pt idx="229">
                  <c:v>20</c:v>
                </c:pt>
                <c:pt idx="230">
                  <c:v>50</c:v>
                </c:pt>
                <c:pt idx="231">
                  <c:v>11.69</c:v>
                </c:pt>
                <c:pt idx="232">
                  <c:v>-40</c:v>
                </c:pt>
                <c:pt idx="233">
                  <c:v>32.61</c:v>
                </c:pt>
                <c:pt idx="234">
                  <c:v>29.8</c:v>
                </c:pt>
                <c:pt idx="235">
                  <c:v>16.670000000000002</c:v>
                </c:pt>
                <c:pt idx="236">
                  <c:v>16.670000000000002</c:v>
                </c:pt>
                <c:pt idx="237">
                  <c:v>32.5</c:v>
                </c:pt>
                <c:pt idx="238">
                  <c:v>22.73</c:v>
                </c:pt>
                <c:pt idx="239">
                  <c:v>48.96</c:v>
                </c:pt>
                <c:pt idx="240">
                  <c:v>27.65</c:v>
                </c:pt>
                <c:pt idx="241">
                  <c:v>225.86</c:v>
                </c:pt>
                <c:pt idx="242">
                  <c:v>14.29</c:v>
                </c:pt>
                <c:pt idx="243">
                  <c:v>16.93</c:v>
                </c:pt>
                <c:pt idx="244">
                  <c:v>-94.25</c:v>
                </c:pt>
                <c:pt idx="245">
                  <c:v>5.08</c:v>
                </c:pt>
                <c:pt idx="246">
                  <c:v>96.08</c:v>
                </c:pt>
                <c:pt idx="247">
                  <c:v>88.89</c:v>
                </c:pt>
                <c:pt idx="248">
                  <c:v>14.71</c:v>
                </c:pt>
                <c:pt idx="249">
                  <c:v>18.12</c:v>
                </c:pt>
                <c:pt idx="250">
                  <c:v>-28.57</c:v>
                </c:pt>
                <c:pt idx="251">
                  <c:v>25</c:v>
                </c:pt>
                <c:pt idx="252">
                  <c:v>9.09</c:v>
                </c:pt>
                <c:pt idx="253">
                  <c:v>27.64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B9-46C6-8444-D2E153556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930568"/>
        <c:axId val="556929584"/>
      </c:scatterChart>
      <c:valAx>
        <c:axId val="556930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6929584"/>
        <c:crosses val="autoZero"/>
        <c:crossBetween val="midCat"/>
      </c:valAx>
      <c:valAx>
        <c:axId val="556929584"/>
        <c:scaling>
          <c:orientation val="minMax"/>
          <c:max val="200"/>
          <c:min val="-10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556930568"/>
        <c:crosses val="autoZero"/>
        <c:crossBetween val="midCat"/>
        <c:majorUnit val="2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9296069546357792"/>
          <c:y val="5.3261418823849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Taul1!$A$2:$A$41</c:f>
              <c:strCache>
                <c:ptCount val="39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</c:strCache>
            </c:strRef>
          </c:cat>
          <c:val>
            <c:numRef>
              <c:f>Taul1!$B$2:$B$41</c:f>
              <c:numCache>
                <c:formatCode>General</c:formatCode>
                <c:ptCount val="40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 (30.6.)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326300</c:v>
                </c:pt>
                <c:pt idx="1">
                  <c:v>299000</c:v>
                </c:pt>
                <c:pt idx="2">
                  <c:v>283899.99999999994</c:v>
                </c:pt>
                <c:pt idx="3">
                  <c:v>289800</c:v>
                </c:pt>
                <c:pt idx="4">
                  <c:v>296300</c:v>
                </c:pt>
                <c:pt idx="5">
                  <c:v>290100</c:v>
                </c:pt>
                <c:pt idx="6">
                  <c:v>287400</c:v>
                </c:pt>
                <c:pt idx="7">
                  <c:v>288900</c:v>
                </c:pt>
                <c:pt idx="8">
                  <c:v>290100</c:v>
                </c:pt>
                <c:pt idx="9">
                  <c:v>296124.80706374941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 (30.6.)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297345</c:v>
                </c:pt>
                <c:pt idx="1">
                  <c:v>284683</c:v>
                </c:pt>
                <c:pt idx="2">
                  <c:v>304473</c:v>
                </c:pt>
                <c:pt idx="3">
                  <c:v>327105</c:v>
                </c:pt>
                <c:pt idx="4">
                  <c:v>302967</c:v>
                </c:pt>
                <c:pt idx="5">
                  <c:v>287327</c:v>
                </c:pt>
                <c:pt idx="6">
                  <c:v>273143</c:v>
                </c:pt>
                <c:pt idx="7">
                  <c:v>255440.5</c:v>
                </c:pt>
                <c:pt idx="8">
                  <c:v>284942.7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</c:strCache>
            </c:strRef>
          </c:cat>
          <c:val>
            <c:numRef>
              <c:f>Taul1!$C$2:$C$13</c:f>
              <c:numCache>
                <c:formatCode>#,##0</c:formatCode>
                <c:ptCount val="12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08778201816714E-2"/>
          <c:y val="4.3830157608547311E-2"/>
          <c:w val="0.93833004132145226"/>
          <c:h val="0.854887623923018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29.617999999999999</c:v>
                </c:pt>
                <c:pt idx="1">
                  <c:v>24.773</c:v>
                </c:pt>
                <c:pt idx="2">
                  <c:v>23.728000000000002</c:v>
                </c:pt>
                <c:pt idx="3">
                  <c:v>24.655999999999999</c:v>
                </c:pt>
                <c:pt idx="4">
                  <c:v>23.895</c:v>
                </c:pt>
                <c:pt idx="5">
                  <c:v>22.105</c:v>
                </c:pt>
                <c:pt idx="6">
                  <c:v>21.388000000000002</c:v>
                </c:pt>
                <c:pt idx="7">
                  <c:v>22.504999999999999</c:v>
                </c:pt>
                <c:pt idx="8">
                  <c:v>23.856000000000002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32"/>
          <c:min val="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Yritysten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indeksi</a:t>
            </a:r>
            <a:r>
              <a:rPr lang="en-GB" sz="1200" b="0" dirty="0">
                <a:solidFill>
                  <a:srgbClr val="002060"/>
                </a:solidFill>
              </a:rPr>
              <a:t> 2008=100</a:t>
            </a:r>
          </a:p>
        </c:rich>
      </c:tx>
      <c:layout>
        <c:manualLayout>
          <c:xMode val="edge"/>
          <c:yMode val="edge"/>
          <c:x val="5.8953289181644573E-2"/>
          <c:y val="5.6071822191234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100</c:v>
                </c:pt>
                <c:pt idx="1">
                  <c:v>84.399969999999996</c:v>
                </c:pt>
                <c:pt idx="2">
                  <c:v>86.509979999999999</c:v>
                </c:pt>
                <c:pt idx="3">
                  <c:v>93.171229999999994</c:v>
                </c:pt>
                <c:pt idx="4">
                  <c:v>101.55670000000001</c:v>
                </c:pt>
                <c:pt idx="5">
                  <c:v>105.11109999999999</c:v>
                </c:pt>
                <c:pt idx="6">
                  <c:v>111.4178</c:v>
                </c:pt>
                <c:pt idx="7">
                  <c:v>113.7576</c:v>
                </c:pt>
                <c:pt idx="8">
                  <c:v>113.1888</c:v>
                </c:pt>
                <c:pt idx="9">
                  <c:v>118.1691</c:v>
                </c:pt>
                <c:pt idx="10">
                  <c:v>123.2503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B4-4A22-919B-025746D3DA3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Sveitsi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100</c:v>
                </c:pt>
                <c:pt idx="1">
                  <c:v>89.399950000000004</c:v>
                </c:pt>
                <c:pt idx="2">
                  <c:v>93.06541</c:v>
                </c:pt>
                <c:pt idx="3">
                  <c:v>97.811679999999996</c:v>
                </c:pt>
                <c:pt idx="4">
                  <c:v>101.6264</c:v>
                </c:pt>
                <c:pt idx="5">
                  <c:v>103.0491</c:v>
                </c:pt>
                <c:pt idx="6">
                  <c:v>106.4498</c:v>
                </c:pt>
                <c:pt idx="7">
                  <c:v>108.36579999999999</c:v>
                </c:pt>
                <c:pt idx="8">
                  <c:v>111.075</c:v>
                </c:pt>
                <c:pt idx="9">
                  <c:v>113.0744</c:v>
                </c:pt>
                <c:pt idx="10">
                  <c:v>115.9012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B4-4A22-919B-025746D3DA3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Taul1!$D$2:$D$12</c:f>
              <c:numCache>
                <c:formatCode>General</c:formatCode>
                <c:ptCount val="11"/>
                <c:pt idx="0">
                  <c:v>100</c:v>
                </c:pt>
                <c:pt idx="1">
                  <c:v>84.80001</c:v>
                </c:pt>
                <c:pt idx="2">
                  <c:v>87.683199999999999</c:v>
                </c:pt>
                <c:pt idx="3">
                  <c:v>93.996420000000001</c:v>
                </c:pt>
                <c:pt idx="4">
                  <c:v>96.816270000000003</c:v>
                </c:pt>
                <c:pt idx="5">
                  <c:v>97.590829999999997</c:v>
                </c:pt>
                <c:pt idx="6">
                  <c:v>101.7872</c:v>
                </c:pt>
                <c:pt idx="7">
                  <c:v>107.89449999999999</c:v>
                </c:pt>
                <c:pt idx="8">
                  <c:v>109.1891</c:v>
                </c:pt>
                <c:pt idx="9">
                  <c:v>110.4995</c:v>
                </c:pt>
                <c:pt idx="10">
                  <c:v>112.378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B4-4A22-919B-025746D3DA3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Alankomaat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Taul1!$E$2:$E$12</c:f>
              <c:numCache>
                <c:formatCode>General</c:formatCode>
                <c:ptCount val="11"/>
                <c:pt idx="0">
                  <c:v>100</c:v>
                </c:pt>
                <c:pt idx="1">
                  <c:v>89.500060000000005</c:v>
                </c:pt>
                <c:pt idx="2">
                  <c:v>86.815049999999999</c:v>
                </c:pt>
                <c:pt idx="3">
                  <c:v>97.927369999999996</c:v>
                </c:pt>
                <c:pt idx="4">
                  <c:v>94.108189999999993</c:v>
                </c:pt>
                <c:pt idx="5">
                  <c:v>91.849620000000002</c:v>
                </c:pt>
                <c:pt idx="6">
                  <c:v>94.421409999999995</c:v>
                </c:pt>
                <c:pt idx="7">
                  <c:v>101.503</c:v>
                </c:pt>
                <c:pt idx="8">
                  <c:v>103.6345</c:v>
                </c:pt>
                <c:pt idx="9">
                  <c:v>108.0908</c:v>
                </c:pt>
                <c:pt idx="10">
                  <c:v>110.577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B4-4A22-919B-025746D3DA3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Taul1!$F$2:$F$12</c:f>
              <c:numCache>
                <c:formatCode>General</c:formatCode>
                <c:ptCount val="11"/>
                <c:pt idx="0">
                  <c:v>100</c:v>
                </c:pt>
                <c:pt idx="1">
                  <c:v>84.499979999999994</c:v>
                </c:pt>
                <c:pt idx="2">
                  <c:v>89.739000000000004</c:v>
                </c:pt>
                <c:pt idx="3">
                  <c:v>96.289959999999994</c:v>
                </c:pt>
                <c:pt idx="4">
                  <c:v>94.653040000000004</c:v>
                </c:pt>
                <c:pt idx="5">
                  <c:v>93.895790000000005</c:v>
                </c:pt>
                <c:pt idx="6">
                  <c:v>98.027199999999993</c:v>
                </c:pt>
                <c:pt idx="7">
                  <c:v>98.909469999999999</c:v>
                </c:pt>
                <c:pt idx="8">
                  <c:v>99.997489999999999</c:v>
                </c:pt>
                <c:pt idx="9">
                  <c:v>102.4974</c:v>
                </c:pt>
                <c:pt idx="10">
                  <c:v>105.6748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B4-4A22-919B-025746D3DA3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Taul1!$G$2:$G$12</c:f>
              <c:numCache>
                <c:formatCode>General</c:formatCode>
                <c:ptCount val="11"/>
                <c:pt idx="0">
                  <c:v>100</c:v>
                </c:pt>
                <c:pt idx="1">
                  <c:v>84.399979999999999</c:v>
                </c:pt>
                <c:pt idx="2">
                  <c:v>79.082800000000006</c:v>
                </c:pt>
                <c:pt idx="3">
                  <c:v>81.534400000000005</c:v>
                </c:pt>
                <c:pt idx="4">
                  <c:v>79.006789999999995</c:v>
                </c:pt>
                <c:pt idx="5">
                  <c:v>73.2393</c:v>
                </c:pt>
                <c:pt idx="6">
                  <c:v>71.921000000000006</c:v>
                </c:pt>
                <c:pt idx="7">
                  <c:v>74.006699999999995</c:v>
                </c:pt>
                <c:pt idx="8">
                  <c:v>77.411010000000005</c:v>
                </c:pt>
                <c:pt idx="9">
                  <c:v>82.520120000000006</c:v>
                </c:pt>
                <c:pt idx="10">
                  <c:v>84.583169999999996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B4-4A22-919B-025746D3D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5.7188818432342671E-2"/>
          <c:w val="0.87671290829405835"/>
          <c:h val="0.7330331716278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(ml. koko teknologiateollisuus)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10590</c:v>
                </c:pt>
                <c:pt idx="1">
                  <c:v>8882</c:v>
                </c:pt>
                <c:pt idx="2">
                  <c:v>8408</c:v>
                </c:pt>
                <c:pt idx="3">
                  <c:v>8593</c:v>
                </c:pt>
                <c:pt idx="4">
                  <c:v>8149</c:v>
                </c:pt>
                <c:pt idx="5">
                  <c:v>7700</c:v>
                </c:pt>
                <c:pt idx="6">
                  <c:v>8036</c:v>
                </c:pt>
                <c:pt idx="7">
                  <c:v>8286</c:v>
                </c:pt>
                <c:pt idx="8">
                  <c:v>8139</c:v>
                </c:pt>
                <c:pt idx="9">
                  <c:v>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E-4E6E-BC09-250690F059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Teknologiateollisuus, ml. tietotekniikka-ala sekä suunnittelu ja konsultointi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8411</c:v>
                </c:pt>
                <c:pt idx="1">
                  <c:v>7150</c:v>
                </c:pt>
                <c:pt idx="2">
                  <c:v>6944</c:v>
                </c:pt>
                <c:pt idx="3">
                  <c:v>6846</c:v>
                </c:pt>
                <c:pt idx="4">
                  <c:v>5944</c:v>
                </c:pt>
                <c:pt idx="5">
                  <c:v>5261</c:v>
                </c:pt>
                <c:pt idx="6">
                  <c:v>5748</c:v>
                </c:pt>
                <c:pt idx="7">
                  <c:v>5527</c:v>
                </c:pt>
                <c:pt idx="8">
                  <c:v>5158</c:v>
                </c:pt>
                <c:pt idx="9">
                  <c:v>5045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E-4E6E-BC09-250690F05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2840"/>
        <c:axId val="411493232"/>
      </c:barChart>
      <c:catAx>
        <c:axId val="41149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3232"/>
        <c:crosses val="autoZero"/>
        <c:auto val="1"/>
        <c:lblAlgn val="ctr"/>
        <c:lblOffset val="100"/>
        <c:noMultiLvlLbl val="0"/>
      </c:catAx>
      <c:valAx>
        <c:axId val="411493232"/>
        <c:scaling>
          <c:orientation val="minMax"/>
          <c:max val="12000"/>
          <c:min val="400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284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18712816001028512"/>
          <c:y val="0.88403746184290777"/>
          <c:w val="0.62574356005038934"/>
          <c:h val="9.3346530950836892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0.06617</cdr:x>
      <cdr:y>0.5</cdr:y>
    </cdr:from>
    <cdr:to>
      <cdr:x>0.99332</cdr:x>
      <cdr:y>0.5</cdr:y>
    </cdr:to>
    <cdr:cxnSp macro="">
      <cdr:nvCxnSpPr>
        <cdr:cNvPr id="3" name="Suora yhdysviiva 2"/>
        <cdr:cNvCxnSpPr/>
      </cdr:nvCxnSpPr>
      <cdr:spPr>
        <a:xfrm xmlns:a="http://schemas.openxmlformats.org/drawingml/2006/main">
          <a:off x="490764" y="1466614"/>
          <a:ext cx="6876000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0.06617</cdr:x>
      <cdr:y>0.34174</cdr:y>
    </cdr:from>
    <cdr:to>
      <cdr:x>0.99332</cdr:x>
      <cdr:y>0.34174</cdr:y>
    </cdr:to>
    <cdr:cxnSp macro="">
      <cdr:nvCxnSpPr>
        <cdr:cNvPr id="12" name="Suora yhdysviiva 11"/>
        <cdr:cNvCxnSpPr/>
      </cdr:nvCxnSpPr>
      <cdr:spPr>
        <a:xfrm xmlns:a="http://schemas.openxmlformats.org/drawingml/2006/main">
          <a:off x="490764" y="1002414"/>
          <a:ext cx="6876000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0.06797</cdr:x>
      <cdr:y>0.41733</cdr:y>
    </cdr:from>
    <cdr:to>
      <cdr:x>0.99511</cdr:x>
      <cdr:y>0.41733</cdr:y>
    </cdr:to>
    <cdr:cxnSp macro="">
      <cdr:nvCxnSpPr>
        <cdr:cNvPr id="13" name="Suora yhdysviiva 12"/>
        <cdr:cNvCxnSpPr/>
      </cdr:nvCxnSpPr>
      <cdr:spPr>
        <a:xfrm xmlns:a="http://schemas.openxmlformats.org/drawingml/2006/main">
          <a:off x="504056" y="1224136"/>
          <a:ext cx="6876000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0.09522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72015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(mediaani +4,9 %)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0.32634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95589"/>
          <a:ext cx="1303623" cy="3804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Kannattava </a:t>
          </a:r>
        </a:p>
        <a:p xmlns:a="http://schemas.openxmlformats.org/drawingml/2006/main">
          <a:r>
            <a:rPr lang="fi-FI" sz="1000" spc="-40" dirty="0"/>
            <a:t>(26 % yrityksistä)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0.41241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133287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(23 %)</a:t>
          </a:r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0.48925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386660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Heikko (30 %)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0.98465</cdr:x>
      <cdr:y>0.61772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648705"/>
          <a:ext cx="1303623" cy="3881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Tappiollinen</a:t>
          </a:r>
          <a:r>
            <a:rPr lang="fi-FI" sz="1000" spc="-40" dirty="0"/>
            <a:t> </a:t>
          </a:r>
        </a:p>
        <a:p xmlns:a="http://schemas.openxmlformats.org/drawingml/2006/main">
          <a:r>
            <a:rPr lang="fi-FI" sz="1000" spc="-40" dirty="0"/>
            <a:t>(21 %)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529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4059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872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546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71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8430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295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3793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6353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102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53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29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095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2435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8984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093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0B3B4-F971-4AD3-B530-DE860EFC07D2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998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18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733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141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984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48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919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24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1356" y="1919036"/>
            <a:ext cx="5396736" cy="11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186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4092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10660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6969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427652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8649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8966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6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18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3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70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344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67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3057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48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2581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81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3771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82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8877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6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438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53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232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40553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850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7409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709267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689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0658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8851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82897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929704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844350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56295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829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0167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2314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87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6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7442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46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187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75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8220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858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6665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28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176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068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1757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570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81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21359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6720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3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72933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28484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646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762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1489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738820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671757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51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49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902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1794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38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46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3559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55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7885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41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6363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9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4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9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0644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42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8461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47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45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2792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0097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5729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98325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349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68588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8187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417841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24415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17654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0666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65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3800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5655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494B6-7594-4BB2-AB70-3135981095AB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40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994FA-419C-4A3E-9A0D-A2649E9B35D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9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447A27-D3CF-46F7-B0C8-A3D78590189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3169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C0ADA-E4E5-46F6-9B24-9734A5C03BDB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19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29ACF0-618A-40D4-8E4D-7B640F0EEDF6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1938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576517-9961-418D-84D9-8CB970257EC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811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3F244-47AA-4B65-A4F6-6DF5449F1ADE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4173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60E0FA-D8B7-4926-A97E-2137CAED584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96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7E501-AD94-4F88-8E99-6E190BE17B1A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21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216962-22B1-4657-A496-52B0B8021DF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147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3FEC5E-3230-4001-9612-4C616F535125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5229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46096F-AAE7-4157-AD07-E79F2AAD1502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7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481500-F4E2-48F3-BFC8-D48C710E38EB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361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201523-D33C-4682-8FB8-F49EA9DFAC9A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20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EC81C-0D61-4980-8C2F-36AFC45BD10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4839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4F464F-276B-4C62-B478-D7D11BF5CED8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A033F1-461C-4F42-ADAA-8907D895C81C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5014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5CB8348-8F71-4E24-86AD-87C3669BA35B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020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8DD9DE-01A8-460D-AFC9-CF6BD690E277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0558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E9DCFFE-5CA0-4C75-B292-8F2A16001DC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4566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48C3054-5050-4BDF-9C6D-AE59E600028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083731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7D618E90-0521-484C-B59A-6A692DD63867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2715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A288E-3F96-4CCA-A043-4EFACB0D1D38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42743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8150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8ABC9C6-FF24-434A-964F-C626669E3757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633353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D0CC2C19-7B02-4FB8-B366-2FD5BBE6083E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80684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7B4D3D7-2FEE-45F4-9FA4-39D5A21864DD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149145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6528D1A-7D64-4D68-B956-45A4965F021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989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1D5404C-AFE4-4B34-B373-9DF9D344137E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659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1D440B-6C64-4143-8506-222FCFA280AB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0064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9454A6E-78DD-4E37-93B9-E1B9DF685335}" type="datetime1">
              <a:rPr lang="fi-FI" smtClean="0">
                <a:solidFill>
                  <a:srgbClr val="B3B3B3"/>
                </a:solidFill>
              </a:rPr>
              <a:pPr/>
              <a:t>10.8.2017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8360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6F9671-D149-4FFE-9750-E69BAE136CC5}" type="datetime1">
              <a:rPr lang="fi-FI" smtClean="0">
                <a:solidFill>
                  <a:srgbClr val="B3B3B3"/>
                </a:solidFill>
              </a:rPr>
              <a:pPr/>
              <a:t>10.8.2017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278450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36589477-A456-412D-B86C-0152C0C43BE2}" type="datetime1">
              <a:rPr lang="fi-FI" smtClean="0">
                <a:solidFill>
                  <a:srgbClr val="B3B3B3"/>
                </a:solidFill>
              </a:rPr>
              <a:pPr/>
              <a:t>10.8.2017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448040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300A333-6E61-4007-BF75-DB26E0C90F2C}" type="datetime1">
              <a:rPr lang="fi-FI" smtClean="0">
                <a:solidFill>
                  <a:srgbClr val="B3B3B3"/>
                </a:solidFill>
              </a:rPr>
              <a:pPr/>
              <a:t>10.8.2017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34721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pitkälle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5" y="368924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8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8" y="4728048"/>
            <a:ext cx="916709" cy="164690"/>
          </a:xfrm>
        </p:spPr>
        <p:txBody>
          <a:bodyPr/>
          <a:lstStyle/>
          <a:p>
            <a:fld id="{5A78DB5E-2EC8-4192-8172-479DAB0188D6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1" y="4728048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6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599" marR="0" indent="0" algn="l" defTabSz="80603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1pPr>
            <a:lvl2pPr marL="47132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300" baseline="0">
                <a:solidFill>
                  <a:srgbClr val="000000"/>
                </a:solidFill>
              </a:defRPr>
            </a:lvl2pPr>
            <a:lvl3pPr marL="78617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3pPr>
            <a:lvl4pPr marL="1109423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1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5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0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66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20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4"/>
            <a:ext cx="4320000" cy="250837"/>
          </a:xfrm>
          <a:prstGeom prst="rect">
            <a:avLst/>
          </a:prstGeom>
        </p:spPr>
        <p:txBody>
          <a:bodyPr anchor="t"/>
          <a:lstStyle>
            <a:lvl1pPr marL="25199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58" indent="0">
              <a:buFontTx/>
              <a:buNone/>
              <a:defRPr/>
            </a:lvl2pPr>
            <a:lvl3pPr marL="629708" indent="0">
              <a:buFontTx/>
              <a:buNone/>
              <a:defRPr/>
            </a:lvl3pPr>
            <a:lvl4pPr marL="944566" indent="0">
              <a:buFontTx/>
              <a:buNone/>
              <a:defRPr/>
            </a:lvl4pPr>
            <a:lvl5pPr marL="126782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998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6289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54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68756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0590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031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8422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279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0180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043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674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237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9732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818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7754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142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21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663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5458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7472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20237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8202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040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800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4189996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315671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905228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1578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0790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799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6853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867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427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559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587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80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1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1E55907C-331F-44F8-87F1-D5842AFD0A9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695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757E7A9-D032-4FDC-B9F4-B8CE201ABC22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8755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1863200-24A9-420B-99E8-904E94781E63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55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Ekonomistidia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64E7B93-1F7F-41A4-8F0E-D12487DC8607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0767" y="1124977"/>
            <a:ext cx="8379303" cy="3536560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09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67" y="1285287"/>
            <a:ext cx="4064238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095" y="1285287"/>
            <a:ext cx="4064237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D2199F0-35D5-415A-9461-09A90212C30C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787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707742E-04D4-4287-B777-5EEDA5212EDB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729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25A058E-7A43-4B1E-892B-EDF6E75CFAAC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2693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4EE3956-919B-4219-B78D-B78198B22C99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627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1962AA2A-3259-4037-A383-032E995B83A6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5125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ED6F27B-75E5-427A-9CE2-35AD8A4B8729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6632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E7E0E15-7EC9-4FD6-9F88-D31450F70BA9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929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910640"/>
            <a:ext cx="8379303" cy="3697313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7664" y="268164"/>
            <a:ext cx="8382730" cy="267904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1339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3570" y="535550"/>
            <a:ext cx="8379667" cy="214337"/>
          </a:xfrm>
        </p:spPr>
        <p:txBody>
          <a:bodyPr/>
          <a:lstStyle>
            <a:lvl1pPr marL="0" indent="0">
              <a:buFontTx/>
              <a:buNone/>
              <a:defRPr sz="1042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7729D067-03A4-42CD-93CE-4E9C23398CD5}" type="datetime1">
              <a:rPr lang="fi-FI" smtClean="0">
                <a:solidFill>
                  <a:srgbClr val="B1BEB9"/>
                </a:solidFill>
              </a:rPr>
              <a:pPr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445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29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35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0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919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6137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339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3329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57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5735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05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0204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708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7543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00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2341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80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5333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864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492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3145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178132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39237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8019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5635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00724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318190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4410428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421155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8293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564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056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92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17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492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10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9618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63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121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2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6279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0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139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97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8848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0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6356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0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10.8.2017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5945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4742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087794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861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91924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26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34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5" Type="http://schemas.openxmlformats.org/officeDocument/2006/relationships/slideLayout" Target="../slideLayouts/slideLayout218.xml"/><Relationship Id="rId3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29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24" Type="http://schemas.openxmlformats.org/officeDocument/2006/relationships/slideLayout" Target="../slideLayouts/slideLayout217.xml"/><Relationship Id="rId32" Type="http://schemas.openxmlformats.org/officeDocument/2006/relationships/slideLayout" Target="../slideLayouts/slideLayout225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slideLayout" Target="../slideLayouts/slideLayout216.xml"/><Relationship Id="rId28" Type="http://schemas.openxmlformats.org/officeDocument/2006/relationships/slideLayout" Target="../slideLayouts/slideLayout221.xml"/><Relationship Id="rId36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31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slideLayout" Target="../slideLayouts/slideLayout215.xml"/><Relationship Id="rId27" Type="http://schemas.openxmlformats.org/officeDocument/2006/relationships/slideLayout" Target="../slideLayouts/slideLayout220.xml"/><Relationship Id="rId30" Type="http://schemas.openxmlformats.org/officeDocument/2006/relationships/slideLayout" Target="../slideLayouts/slideLayout223.xml"/><Relationship Id="rId35" Type="http://schemas.openxmlformats.org/officeDocument/2006/relationships/slideLayout" Target="../slideLayouts/slideLayout2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26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32.xml"/><Relationship Id="rId21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5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249.xml"/><Relationship Id="rId29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24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23" Type="http://schemas.openxmlformats.org/officeDocument/2006/relationships/slideLayout" Target="../slideLayouts/slideLayout252.xml"/><Relationship Id="rId28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39.xml"/><Relationship Id="rId19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Relationship Id="rId22" Type="http://schemas.openxmlformats.org/officeDocument/2006/relationships/slideLayout" Target="../slideLayouts/slideLayout251.xml"/><Relationship Id="rId27" Type="http://schemas.openxmlformats.org/officeDocument/2006/relationships/slideLayout" Target="../slideLayouts/slideLayout256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666" r:id="rId3"/>
    <p:sldLayoutId id="2147483682" r:id="rId4"/>
    <p:sldLayoutId id="2147483667" r:id="rId5"/>
    <p:sldLayoutId id="2147483683" r:id="rId6"/>
    <p:sldLayoutId id="2147483668" r:id="rId7"/>
    <p:sldLayoutId id="2147483684" r:id="rId8"/>
    <p:sldLayoutId id="2147483669" r:id="rId9"/>
    <p:sldLayoutId id="2147483685" r:id="rId10"/>
    <p:sldLayoutId id="2147483671" r:id="rId11"/>
    <p:sldLayoutId id="2147483687" r:id="rId12"/>
    <p:sldLayoutId id="2147483670" r:id="rId13"/>
    <p:sldLayoutId id="2147483686" r:id="rId14"/>
    <p:sldLayoutId id="2147483664" r:id="rId15"/>
    <p:sldLayoutId id="2147483679" r:id="rId16"/>
    <p:sldLayoutId id="2147483665" r:id="rId17"/>
    <p:sldLayoutId id="2147483681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0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369486F-38EC-41FE-AF61-4017EF335CC4}" type="datetime1">
              <a:rPr lang="fi-FI" smtClean="0">
                <a:solidFill>
                  <a:srgbClr val="B1BEB9"/>
                </a:solidFill>
              </a:rPr>
              <a:pPr defTabSz="680159"/>
              <a:t>10.8.2017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141" y="106873"/>
            <a:ext cx="54166" cy="260183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pPr defTabSz="680159"/>
            <a:endParaRPr lang="en-US" sz="1339" spc="-30" dirty="0">
              <a:solidFill>
                <a:srgbClr val="29282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2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18BD64-B828-4B0F-903F-EAEDE2B3C2E5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5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  <p:sldLayoutId id="214748395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66773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Tarjouspyyntöjä* on edelleen paljon liikkeellä	</a:t>
            </a:r>
          </a:p>
          <a:p>
            <a:pPr>
              <a:lnSpc>
                <a:spcPct val="100000"/>
              </a:lnSpc>
            </a:pPr>
            <a:r>
              <a:rPr lang="fi-FI" sz="2000" b="0" dirty="0"/>
              <a:t>- kilpailukyky ratkaisee niiden muuttumisen tilauksiksi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heinäkuu 2017.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813541" y="2463439"/>
          <a:ext cx="7958984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0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59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0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08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0845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 Suomessa on kasvanut 6 000:lla tammi-kesäkuussa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492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rekrytoi tammi-kesäkuussa 22 600 henkilöä, viime vuonna kaikkiaan 28 500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1161760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28487" y="1578150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400" dirty="0"/>
              <a:t>Talouskasvun jatkuminen Suomessa on uhattuna, ellei yrityksillä ole riittävää kykyä lisätä investointeja ja tuotantoa</a:t>
            </a:r>
          </a:p>
          <a:p>
            <a:pPr marL="353700" indent="-342900">
              <a:lnSpc>
                <a:spcPct val="100000"/>
              </a:lnSpc>
              <a:buFontTx/>
              <a:buChar char="-"/>
            </a:pPr>
            <a:r>
              <a:rPr lang="fi-FI" sz="2400" dirty="0"/>
              <a:t>myös työmarkkinaratkaisuilla on varmistettava yritysten investointikyky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13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7627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Yritysten </a:t>
            </a:r>
            <a:r>
              <a:rPr lang="en-GB" dirty="0" err="1"/>
              <a:t>investoinnit</a:t>
            </a:r>
            <a:r>
              <a:rPr lang="en-GB" dirty="0"/>
              <a:t> </a:t>
            </a:r>
            <a:r>
              <a:rPr lang="en-GB" dirty="0" err="1"/>
              <a:t>Suomessa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reaalisesti</a:t>
            </a:r>
            <a:r>
              <a:rPr lang="en-GB" dirty="0"/>
              <a:t> </a:t>
            </a:r>
            <a:r>
              <a:rPr lang="en-GB" dirty="0" err="1"/>
              <a:t>lähes</a:t>
            </a:r>
            <a:r>
              <a:rPr lang="en-GB" dirty="0"/>
              <a:t> 6 </a:t>
            </a:r>
            <a:r>
              <a:rPr lang="en-GB" dirty="0" err="1"/>
              <a:t>miljardia</a:t>
            </a:r>
            <a:r>
              <a:rPr lang="en-GB" dirty="0"/>
              <a:t> </a:t>
            </a:r>
            <a:r>
              <a:rPr lang="en-GB" dirty="0" err="1"/>
              <a:t>euroa</a:t>
            </a:r>
            <a:r>
              <a:rPr lang="en-GB" dirty="0"/>
              <a:t> </a:t>
            </a:r>
            <a:r>
              <a:rPr lang="en-GB" dirty="0" err="1"/>
              <a:t>alemmat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2008 </a:t>
            </a:r>
            <a:br>
              <a:rPr lang="en-GB" dirty="0"/>
            </a:br>
            <a:r>
              <a:rPr lang="en-GB" sz="1400" b="0" dirty="0" err="1"/>
              <a:t>Tuotannolliset</a:t>
            </a:r>
            <a:r>
              <a:rPr lang="en-GB" sz="1400" b="0" dirty="0"/>
              <a:t> </a:t>
            </a:r>
            <a:r>
              <a:rPr lang="en-GB" sz="1400" b="0" dirty="0" err="1"/>
              <a:t>sekä</a:t>
            </a:r>
            <a:r>
              <a:rPr lang="en-GB" sz="1400" b="0" dirty="0"/>
              <a:t> </a:t>
            </a:r>
            <a:r>
              <a:rPr lang="en-GB" sz="1400" b="0" dirty="0" err="1"/>
              <a:t>tutkimus</a:t>
            </a:r>
            <a:r>
              <a:rPr lang="en-GB" sz="1400" b="0" dirty="0"/>
              <a:t>- </a:t>
            </a:r>
            <a:r>
              <a:rPr lang="en-GB" sz="1400" b="0" dirty="0" err="1"/>
              <a:t>ja</a:t>
            </a:r>
            <a:r>
              <a:rPr lang="en-GB" sz="1400" b="0" dirty="0"/>
              <a:t> </a:t>
            </a:r>
            <a:r>
              <a:rPr lang="en-GB" sz="1400" b="0" dirty="0" err="1"/>
              <a:t>kehittämisinvestoinnit</a:t>
            </a:r>
            <a:r>
              <a:rPr lang="en-GB" sz="1400" b="0" dirty="0"/>
              <a:t> </a:t>
            </a:r>
            <a:r>
              <a:rPr lang="en-GB" sz="1400" b="0" dirty="0" err="1"/>
              <a:t>Suomessa</a:t>
            </a:r>
            <a:r>
              <a:rPr lang="fi-FI" sz="140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47614"/>
          <a:ext cx="8391525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64904" y="1534950"/>
            <a:ext cx="35478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Miljardia euroa, vuoden 2016 hintatasossa</a:t>
            </a:r>
          </a:p>
        </p:txBody>
      </p:sp>
    </p:spTree>
    <p:extLst>
      <p:ext uri="{BB962C8B-B14F-4D97-AF65-F5344CB8AC3E}">
        <p14:creationId xmlns:p14="http://schemas.microsoft.com/office/powerpoint/2010/main" val="64429296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investoinnit Suomessa ovat kehittyneet selvästi heikommin kuin kilpailijamaissa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OECD, </a:t>
            </a:r>
            <a:r>
              <a:rPr lang="fi-FI" dirty="0" err="1"/>
              <a:t>Economic</a:t>
            </a:r>
            <a:r>
              <a:rPr lang="fi-FI" dirty="0"/>
              <a:t> Outlook (</a:t>
            </a:r>
            <a:r>
              <a:rPr lang="fi-FI" dirty="0" err="1"/>
              <a:t>June</a:t>
            </a:r>
            <a:r>
              <a:rPr lang="fi-FI" dirty="0"/>
              <a:t> 2017)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46128"/>
          <a:ext cx="8391525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924192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75751" cy="241813"/>
          </a:xfrm>
        </p:spPr>
        <p:txBody>
          <a:bodyPr/>
          <a:lstStyle/>
          <a:p>
            <a:r>
              <a:rPr lang="fi-FI" dirty="0"/>
              <a:t>Lähde: Tilastokeskus (kansantalouden tilinpito), </a:t>
            </a:r>
            <a:r>
              <a:rPr lang="fi-FI" dirty="0" err="1"/>
              <a:t>EK:n</a:t>
            </a:r>
            <a:r>
              <a:rPr lang="fi-FI" dirty="0"/>
              <a:t> investointitiedustelu (kesäkuu 2017)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ja teknologiateollisuuden investoinnit Suomessa eivät lupaa pitkäkestoista vahvaa kasvua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Tuotannolliset sekä tutkimus- ja kehittämisinvestoinnit Suomessa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5730"/>
          <a:ext cx="8338264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iruutu 1"/>
          <p:cNvSpPr txBox="1"/>
          <p:nvPr/>
        </p:nvSpPr>
        <p:spPr>
          <a:xfrm>
            <a:off x="1111510" y="1470133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solidFill>
                  <a:schemeClr val="tx2"/>
                </a:solidFill>
              </a:rPr>
              <a:t>Miljoonaa euroa, käyvin hinnoin</a:t>
            </a:r>
          </a:p>
        </p:txBody>
      </p:sp>
    </p:spTree>
    <p:extLst>
      <p:ext uri="{BB962C8B-B14F-4D97-AF65-F5344CB8AC3E}">
        <p14:creationId xmlns:p14="http://schemas.microsoft.com/office/powerpoint/2010/main" val="154254516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err="1"/>
              <a:t>Työvoimakustannusten</a:t>
            </a:r>
            <a:r>
              <a:rPr lang="en-GB" dirty="0"/>
              <a:t> </a:t>
            </a:r>
            <a:r>
              <a:rPr lang="en-GB" dirty="0" err="1"/>
              <a:t>nopea</a:t>
            </a:r>
            <a:r>
              <a:rPr lang="en-GB" dirty="0"/>
              <a:t> </a:t>
            </a:r>
            <a:r>
              <a:rPr lang="en-GB" dirty="0" err="1"/>
              <a:t>kasvu</a:t>
            </a:r>
            <a:r>
              <a:rPr lang="en-GB" dirty="0"/>
              <a:t> on </a:t>
            </a:r>
            <a:r>
              <a:rPr lang="en-GB" dirty="0" err="1"/>
              <a:t>heikentänyt</a:t>
            </a:r>
            <a:r>
              <a:rPr lang="en-GB" dirty="0"/>
              <a:t> </a:t>
            </a:r>
            <a:r>
              <a:rPr lang="en-GB" dirty="0" err="1"/>
              <a:t>yritysten</a:t>
            </a:r>
            <a:r>
              <a:rPr lang="en-GB" dirty="0"/>
              <a:t> </a:t>
            </a:r>
            <a:r>
              <a:rPr lang="en-GB" dirty="0" err="1"/>
              <a:t>kykyä</a:t>
            </a:r>
            <a:r>
              <a:rPr lang="en-GB" dirty="0"/>
              <a:t> </a:t>
            </a:r>
            <a:r>
              <a:rPr lang="en-GB" dirty="0" err="1"/>
              <a:t>investoida</a:t>
            </a:r>
            <a:r>
              <a:rPr lang="en-GB" dirty="0"/>
              <a:t> </a:t>
            </a:r>
            <a:r>
              <a:rPr lang="en-GB" dirty="0" err="1"/>
              <a:t>Suomessa</a:t>
            </a:r>
            <a:r>
              <a:rPr lang="en-GB" dirty="0"/>
              <a:t>  </a:t>
            </a:r>
            <a:br>
              <a:rPr lang="en-GB" dirty="0"/>
            </a:b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415926"/>
          </a:xfrm>
        </p:spPr>
        <p:txBody>
          <a:bodyPr/>
          <a:lstStyle/>
          <a:p>
            <a:r>
              <a:rPr lang="fi-FI" dirty="0"/>
              <a:t>*) Sekä palkat että </a:t>
            </a:r>
            <a:r>
              <a:rPr lang="fi-FI" dirty="0" err="1"/>
              <a:t>t&amp;k-investoinnit</a:t>
            </a:r>
            <a:r>
              <a:rPr lang="fi-FI" dirty="0"/>
              <a:t> sisältävät </a:t>
            </a:r>
            <a:r>
              <a:rPr lang="fi-FI" dirty="0" err="1"/>
              <a:t>t&amp;k</a:t>
            </a:r>
            <a:r>
              <a:rPr lang="fi-FI" dirty="0"/>
              <a:t> –henkilöstön palkkamenot. </a:t>
            </a:r>
          </a:p>
          <a:p>
            <a:r>
              <a:rPr lang="fi-FI" dirty="0"/>
              <a:t>Lähde: Tilastokeskus, Kansantalouden tilinpito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9610171"/>
              </p:ext>
            </p:extLst>
          </p:nvPr>
        </p:nvGraphicFramePr>
        <p:xfrm>
          <a:off x="381000" y="1210929"/>
          <a:ext cx="8391525" cy="343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813542" y="1275730"/>
            <a:ext cx="36004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Käyvin hinnoin, indeksi, 2008=100</a:t>
            </a:r>
          </a:p>
        </p:txBody>
      </p:sp>
    </p:spTree>
    <p:extLst>
      <p:ext uri="{BB962C8B-B14F-4D97-AF65-F5344CB8AC3E}">
        <p14:creationId xmlns:p14="http://schemas.microsoft.com/office/powerpoint/2010/main" val="273695906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Investointikykyä heikentää tappiollisten ja heikosti kannattavien yritysten suuri osuus   </a:t>
            </a:r>
          </a:p>
          <a:p>
            <a:r>
              <a:rPr lang="fi-FI" sz="1400" b="0" dirty="0">
                <a:solidFill>
                  <a:schemeClr val="tx1"/>
                </a:solidFill>
              </a:rPr>
              <a:t>Teknologiateollisuus ry:n jäsenyritysten tulos* / liikevaihto ennen verotusta 2016, %</a:t>
            </a:r>
            <a:r>
              <a:rPr lang="fi-FI" sz="1400" b="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Teknologiateollisuus ry:n jäsentietojärjestelmä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47614"/>
          <a:ext cx="8391525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3415461" y="4527881"/>
            <a:ext cx="35478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Yritykset satunnaisjärjestyksessä</a:t>
            </a:r>
          </a:p>
        </p:txBody>
      </p:sp>
    </p:spTree>
    <p:extLst>
      <p:ext uri="{BB962C8B-B14F-4D97-AF65-F5344CB8AC3E}">
        <p14:creationId xmlns:p14="http://schemas.microsoft.com/office/powerpoint/2010/main" val="49636979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tilauskannan kasvu ei koske kaikkia yrityksiä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872518" cy="90614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30.6.2017.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56800" y="959004"/>
            <a:ext cx="5616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>
                <a:solidFill>
                  <a:srgbClr val="29282E"/>
                </a:solidFill>
              </a:rPr>
              <a:t>Tilauskannan muutos 30.6.2017 / 30.6.2016, %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416529" y="4493289"/>
            <a:ext cx="35478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Yritykset satunnaisjärjestyksessä</a:t>
            </a:r>
          </a:p>
        </p:txBody>
      </p:sp>
    </p:spTree>
    <p:extLst>
      <p:ext uri="{BB962C8B-B14F-4D97-AF65-F5344CB8AC3E}">
        <p14:creationId xmlns:p14="http://schemas.microsoft.com/office/powerpoint/2010/main" val="5029222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23014" y="1102950"/>
            <a:ext cx="7431306" cy="11652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Maailmantalouden kasvu jatkuu suotuisana</a:t>
            </a:r>
          </a:p>
          <a:p>
            <a:pPr>
              <a:lnSpc>
                <a:spcPct val="100000"/>
              </a:lnSpc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Tx/>
              <a:buChar char="-"/>
            </a:pPr>
            <a:r>
              <a:rPr lang="fi-FI" sz="1600" dirty="0"/>
              <a:t>Teknologiateollisuuden liikevaihto, tilaukset </a:t>
            </a:r>
            <a:br>
              <a:rPr lang="fi-FI" sz="1600" dirty="0"/>
            </a:br>
            <a:r>
              <a:rPr lang="fi-FI" sz="1600" dirty="0"/>
              <a:t>ja henkilöstö Suomessa kasvaneet</a:t>
            </a:r>
          </a:p>
          <a:p>
            <a:pPr marL="353700" indent="-342900">
              <a:lnSpc>
                <a:spcPct val="100000"/>
              </a:lnSpc>
              <a:buFontTx/>
              <a:buChar char="-"/>
            </a:pPr>
            <a:r>
              <a:rPr lang="fi-FI" sz="1600" dirty="0"/>
              <a:t>Talouskasvun jatkuminen uhattuna, ellei yrityksillä ole riittävää kykyä lisätä investointejaan</a:t>
            </a:r>
          </a:p>
          <a:p>
            <a:pPr marL="353700" indent="-342900">
              <a:lnSpc>
                <a:spcPct val="100000"/>
              </a:lnSpc>
              <a:buFontTx/>
              <a:buChar char="-"/>
            </a:pPr>
            <a:r>
              <a:rPr lang="fi-FI" sz="1600" dirty="0"/>
              <a:t>Myös työmarkkinaratkaisuilla on varmistettava yritysten investointi- ja kustannuskilpailukyvyn paraneminen</a:t>
            </a:r>
          </a:p>
          <a:p>
            <a:pPr marL="353700" indent="-342900">
              <a:lnSpc>
                <a:spcPct val="100000"/>
              </a:lnSpc>
              <a:buFontTx/>
              <a:buChar char="-"/>
            </a:pPr>
            <a:endParaRPr lang="fi-FI" sz="1600" dirty="0"/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rgbClr val="FFFFFF"/>
                </a:solidFill>
              </a:rPr>
              <a:t>8.8.2017</a:t>
            </a:r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rgbClr val="FFFFFF"/>
                </a:solidFill>
              </a:rPr>
              <a:t>Toimitusjohtaja Jorma Turunen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72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Terveiset budjettiriiheen: yritysten saama T&amp;K –tuki on Suomessa vain puolet Ruotsin tasosta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OECD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quarter" idx="17"/>
          </p:nvPr>
        </p:nvPicPr>
        <p:blipFill rotWithShape="1">
          <a:blip r:embed="rId3"/>
          <a:srcRect l="42518" t="42300" r="17320" b="21100"/>
          <a:stretch/>
        </p:blipFill>
        <p:spPr>
          <a:xfrm>
            <a:off x="252001" y="1275749"/>
            <a:ext cx="8423999" cy="3369275"/>
          </a:xfrm>
          <a:prstGeom prst="rect">
            <a:avLst/>
          </a:prstGeom>
        </p:spPr>
      </p:pic>
      <p:sp>
        <p:nvSpPr>
          <p:cNvPr id="9" name="Ellipsi 8"/>
          <p:cNvSpPr/>
          <p:nvPr/>
        </p:nvSpPr>
        <p:spPr>
          <a:xfrm>
            <a:off x="5911200" y="2960550"/>
            <a:ext cx="28803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6798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dirty="0" err="1">
              <a:solidFill>
                <a:srgbClr val="FFFFFF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198736" y="997024"/>
            <a:ext cx="5616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>
                <a:solidFill>
                  <a:srgbClr val="29282E"/>
                </a:solidFill>
              </a:rPr>
              <a:t>Julkinen T&amp;K –tuki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17407261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23014" y="1102950"/>
            <a:ext cx="7431306" cy="11652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Terveiset työmarkkinapöytiin</a:t>
            </a:r>
          </a:p>
          <a:p>
            <a:pPr>
              <a:lnSpc>
                <a:spcPct val="100000"/>
              </a:lnSpc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Tx/>
              <a:buChar char="-"/>
            </a:pPr>
            <a:r>
              <a:rPr lang="fi-FI" sz="1600" dirty="0"/>
              <a:t>Työmarkkinaratkaisuilla on varmistettava yritysten investointi- ja kustannuskilpailukyvyn paraneminen</a:t>
            </a:r>
          </a:p>
          <a:p>
            <a:pPr marL="353700" indent="-342900">
              <a:lnSpc>
                <a:spcPct val="100000"/>
              </a:lnSpc>
              <a:buFontTx/>
              <a:buChar char="-"/>
            </a:pPr>
            <a:endParaRPr lang="fi-FI" sz="1600" dirty="0"/>
          </a:p>
          <a:p>
            <a:pPr>
              <a:lnSpc>
                <a:spcPct val="100000"/>
              </a:lnSpc>
            </a:pPr>
            <a:r>
              <a:rPr lang="fi-FI" sz="1600" b="0" dirty="0">
                <a:solidFill>
                  <a:srgbClr val="FFFFFF"/>
                </a:solidFill>
              </a:rPr>
              <a:t>Varatoimitusjohtaja Eeva-Liisa Inkeroinen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10.8.2017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82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b="1" dirty="0"/>
              <a:t>EKP:n harmonisoidussa hinta- ja kustannuskilpailukykymittarissa </a:t>
            </a:r>
            <a:r>
              <a:rPr lang="fi-FI" dirty="0"/>
              <a:t>kunkin maan keskimääräinen toteutunut valuuttakurssi lasketaan 38 tärkeimmän vientimaan valuuttakurssipainoilla sekä koko talouden yksikkötyökustannusten kehityksellä.</a:t>
            </a:r>
          </a:p>
          <a:p>
            <a:r>
              <a:rPr lang="fi-FI" dirty="0"/>
              <a:t>Viimeisin tieto tammi-maaliskuu 2017, Lähde: Euroopan keskuspankki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hinta- ja kustannuskilpailukyky on 10 % heikompi kuin Saksassa verrattuna vuoteen 2005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Yksikkötyökustannukset = työvoimakustannukset / tuottavuus, ml. kunkin maan toteutuneet valuuttakurssit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413700" y="1081327"/>
          <a:ext cx="8262756" cy="349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96720" y="1314527"/>
            <a:ext cx="1137705" cy="22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900" dirty="0">
                <a:solidFill>
                  <a:schemeClr val="tx2"/>
                </a:solidFill>
                <a:latin typeface="+mj-lt"/>
              </a:rPr>
              <a:t>2005,I =100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68472" y="2927647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6660232" y="143740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17607" y="1654628"/>
            <a:ext cx="921546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heikkenee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32430" y="3070396"/>
            <a:ext cx="891900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paranee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7" name="Taulukko 16"/>
          <p:cNvGraphicFramePr>
            <a:graphicFrameLocks noGrp="1"/>
          </p:cNvGraphicFramePr>
          <p:nvPr>
            <p:extLst/>
          </p:nvPr>
        </p:nvGraphicFramePr>
        <p:xfrm>
          <a:off x="899592" y="4426891"/>
          <a:ext cx="5703182" cy="33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57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2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2458">
                  <a:extLst>
                    <a:ext uri="{9D8B030D-6E8A-4147-A177-3AD203B41FA5}">
                      <a16:colId xmlns:a16="http://schemas.microsoft.com/office/drawing/2014/main" val="3041099254"/>
                    </a:ext>
                  </a:extLst>
                </a:gridCol>
              </a:tblGrid>
              <a:tr h="308602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2005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2006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  <a:p>
                      <a:pPr algn="ctr"/>
                      <a:endParaRPr lang="fi-FI" sz="800" b="0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28477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Palkat ovat nousseet merkittävästi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38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21494" cy="165163"/>
          </a:xfrm>
        </p:spPr>
        <p:txBody>
          <a:bodyPr/>
          <a:lstStyle/>
          <a:p>
            <a:r>
              <a:rPr lang="fi-FI" dirty="0"/>
              <a:t>Lähde: Tilastokeskus (ansiotasoindeksi)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27584" y="1040191"/>
            <a:ext cx="28083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Ansiotasoindeksi 2005=100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827584" y="4348699"/>
          <a:ext cx="781384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1243">
                  <a:extLst>
                    <a:ext uri="{9D8B030D-6E8A-4147-A177-3AD203B41FA5}">
                      <a16:colId xmlns:a16="http://schemas.microsoft.com/office/drawing/2014/main" val="3418775092"/>
                    </a:ext>
                  </a:extLst>
                </a:gridCol>
                <a:gridCol w="601243">
                  <a:extLst>
                    <a:ext uri="{9D8B030D-6E8A-4147-A177-3AD203B41FA5}">
                      <a16:colId xmlns:a16="http://schemas.microsoft.com/office/drawing/2014/main" val="777935523"/>
                    </a:ext>
                  </a:extLst>
                </a:gridCol>
                <a:gridCol w="601243">
                  <a:extLst>
                    <a:ext uri="{9D8B030D-6E8A-4147-A177-3AD203B41FA5}">
                      <a16:colId xmlns:a16="http://schemas.microsoft.com/office/drawing/2014/main" val="2047375935"/>
                    </a:ext>
                  </a:extLst>
                </a:gridCol>
                <a:gridCol w="60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9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935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93740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146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Bruttokansantuote on kasvanut pitkään euroalueella, nyttemmin myös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580038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7280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talouskasvua</a:t>
            </a:r>
            <a:r>
              <a:rPr lang="en-GB" dirty="0"/>
              <a:t> on </a:t>
            </a:r>
            <a:r>
              <a:rPr lang="en-GB" dirty="0" err="1"/>
              <a:t>tukenut</a:t>
            </a:r>
            <a:r>
              <a:rPr lang="en-GB" dirty="0"/>
              <a:t> </a:t>
            </a:r>
            <a:r>
              <a:rPr lang="en-GB" dirty="0" err="1"/>
              <a:t>viimeaikoina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viennin</a:t>
            </a:r>
            <a:r>
              <a:rPr lang="en-GB" dirty="0"/>
              <a:t> </a:t>
            </a:r>
            <a:r>
              <a:rPr lang="en-GB" dirty="0" err="1"/>
              <a:t>lisääntyminen</a:t>
            </a:r>
            <a:r>
              <a:rPr lang="en-GB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Lähde</a:t>
            </a:r>
            <a:r>
              <a:rPr lang="en-GB" dirty="0"/>
              <a:t>: </a:t>
            </a:r>
            <a:r>
              <a:rPr lang="en-GB" dirty="0" err="1"/>
              <a:t>Macrobond</a:t>
            </a:r>
            <a:r>
              <a:rPr lang="en-GB" dirty="0"/>
              <a:t>, </a:t>
            </a:r>
            <a:r>
              <a:rPr lang="en-GB" dirty="0" err="1"/>
              <a:t>Tilastokeskus</a:t>
            </a:r>
            <a:endParaRPr lang="en-GB" dirty="0"/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556453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3" name="Sisällön paikkamerkki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60568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ja koko teollisuuden liikevaihto Suomessa on kasvanut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liikevaihtoindeksit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4821817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4503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on kasvanut kaikilla päätoimialoilla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liikevaihtoindeksit.</a:t>
            </a:r>
          </a:p>
          <a:p>
            <a:r>
              <a:rPr lang="fi-FI" dirty="0"/>
              <a:t>Osuudet liikevaihdosta 2016: </a:t>
            </a:r>
            <a:r>
              <a:rPr lang="fi-FI" dirty="0" err="1"/>
              <a:t>kone-</a:t>
            </a:r>
            <a:r>
              <a:rPr lang="fi-FI" dirty="0"/>
              <a:t> ja metallituoteteollisuus 41 %, elektroniikka- ja sähköteollisuus 20 %, tietotekniikka-ala 17 %, metallien jalostus 13 %, suunnittelu ja konsultointi 9 %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8469382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4448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uudet tilaukset Suomessa hyvässä kasvussa (laivatilaukset vauhdittaneet)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-kesäkuu 2017.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II,2017 / II,2016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II,2017 / 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 ja pelialan ohjelmistoyritykset  </a:t>
            </a:r>
          </a:p>
        </p:txBody>
      </p:sp>
    </p:spTree>
    <p:extLst>
      <p:ext uri="{BB962C8B-B14F-4D97-AF65-F5344CB8AC3E}">
        <p14:creationId xmlns:p14="http://schemas.microsoft.com/office/powerpoint/2010/main" val="422697258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vahvistunut edelleen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10.8.2017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30.6.2017.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99" y="3653915"/>
          <a:ext cx="6674448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3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7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7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9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17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1779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770133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30.6.2017 / 30.6.2016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30.6.2017 / 31.3.2017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 ja pelialan ohjelmistoyritykset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28" y="1405332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24245050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tilauskannan kasvu ei koske kaikkia yrityksiä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10.8.2017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676113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872518" cy="90614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30.6.2017.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56800" y="959004"/>
            <a:ext cx="5616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>
                <a:solidFill>
                  <a:srgbClr val="29282E"/>
                </a:solidFill>
              </a:rPr>
              <a:t>Tilauskannan muutos 30.6.2017 / 30.6.2016, %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416529" y="4493289"/>
            <a:ext cx="35478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Yritykset satunnaisjärjestyksessä</a:t>
            </a:r>
          </a:p>
        </p:txBody>
      </p:sp>
    </p:spTree>
    <p:extLst>
      <p:ext uri="{BB962C8B-B14F-4D97-AF65-F5344CB8AC3E}">
        <p14:creationId xmlns:p14="http://schemas.microsoft.com/office/powerpoint/2010/main" val="351516060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Mukautettu 4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1C3D82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8.8.2017 [Vain luku]" id="{3501F9A4-B8E8-4635-81B4-4752FA1A4716}" vid="{AB462834-570D-4567-ACBD-38DF67C1759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riteollisuus-template-20151122">
  <a:themeElements>
    <a:clrScheme name="Meriteollisuus-2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00291B"/>
      </a:accent1>
      <a:accent2>
        <a:srgbClr val="002964"/>
      </a:accent2>
      <a:accent3>
        <a:srgbClr val="008CD9"/>
      </a:accent3>
      <a:accent4>
        <a:srgbClr val="A2B1AB"/>
      </a:accent4>
      <a:accent5>
        <a:srgbClr val="1E1D22"/>
      </a:accent5>
      <a:accent6>
        <a:srgbClr val="73AE2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8.8.2017 [Vain luku]" id="{3501F9A4-B8E8-4635-81B4-4752FA1A4716}" vid="{2A2CB115-B440-4618-9224-FDAD3CB727BA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8.8.2017 [Vain luku]" id="{3501F9A4-B8E8-4635-81B4-4752FA1A4716}" vid="{975752A8-AA9F-43A2-9473-1D56E96BBD8D}"/>
    </a:ext>
  </a:extLst>
</a:theme>
</file>

<file path=ppt/theme/theme4.xml><?xml version="1.0" encoding="utf-8"?>
<a:theme xmlns:a="http://schemas.openxmlformats.org/drawingml/2006/main" name="2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8.8.2017 [Vain luku]" id="{3501F9A4-B8E8-4635-81B4-4752FA1A4716}" vid="{052490A2-B4BA-4EDF-A525-BABDEED7FFCA}"/>
    </a:ext>
  </a:extLst>
</a:theme>
</file>

<file path=ppt/theme/theme5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8.8.2017 [Vain luku]" id="{3501F9A4-B8E8-4635-81B4-4752FA1A4716}" vid="{291FB198-253D-4E0B-BA8D-798437034488}"/>
    </a:ext>
  </a:extLst>
</a:theme>
</file>

<file path=ppt/theme/theme6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8.8.2017 [Vain luku]" id="{3501F9A4-B8E8-4635-81B4-4752FA1A4716}" vid="{431EFBC0-5609-47EA-A2EF-63DDCE30A4F0}"/>
    </a:ext>
  </a:extLst>
</a:theme>
</file>

<file path=ppt/theme/theme7.xml><?xml version="1.0" encoding="utf-8"?>
<a:theme xmlns:a="http://schemas.openxmlformats.org/drawingml/2006/main" name="4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8.8.2017 [Vain luku]" id="{3501F9A4-B8E8-4635-81B4-4752FA1A4716}" vid="{C5C46914-B0AB-463E-9462-4D9EC071F37F}"/>
    </a:ext>
  </a:extLst>
</a:theme>
</file>

<file path=ppt/theme/theme8.xml><?xml version="1.0" encoding="utf-8"?>
<a:theme xmlns:a="http://schemas.openxmlformats.org/drawingml/2006/main" name="5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8.8.2017 [Vain luku]" id="{3501F9A4-B8E8-4635-81B4-4752FA1A4716}" vid="{1B654E5C-7EC2-45DC-97B3-227CF7C6D7B3}"/>
    </a:ext>
  </a:extLst>
</a:theme>
</file>

<file path=ppt/theme/theme9.xml><?xml version="1.0" encoding="utf-8"?>
<a:theme xmlns:a="http://schemas.openxmlformats.org/drawingml/2006/main" name="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8.8.2017 [Vain luku]" id="{3501F9A4-B8E8-4635-81B4-4752FA1A4716}" vid="{76EF5054-CEF4-4273-9C09-EEBDC864CC11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Lehdistötilaisuus 8.8.2017</Template>
  <TotalTime>1</TotalTime>
  <Words>873</Words>
  <Application>Microsoft Office PowerPoint</Application>
  <PresentationFormat>Näytössä katseltava esitys (16:9)</PresentationFormat>
  <Paragraphs>273</Paragraphs>
  <Slides>24</Slides>
  <Notes>24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41" baseType="lpstr">
      <vt:lpstr>Adobe Fan Heiti Std B</vt:lpstr>
      <vt:lpstr>Arial Unicode MS</vt:lpstr>
      <vt:lpstr>ＭＳ Ｐゴシック</vt:lpstr>
      <vt:lpstr>Adobe Hebrew</vt:lpstr>
      <vt:lpstr>Arial</vt:lpstr>
      <vt:lpstr>Verdana</vt:lpstr>
      <vt:lpstr>Wingdings</vt:lpstr>
      <vt:lpstr>Teknologiateollisuus_masterdia</vt:lpstr>
      <vt:lpstr>Meriteollisuus-template-20151122</vt:lpstr>
      <vt:lpstr>1_Teknologiateollisuus_masterdia</vt:lpstr>
      <vt:lpstr>21_Teknologiateollisuus_masterdia</vt:lpstr>
      <vt:lpstr>2_Teknologiateollisuus_masterdia</vt:lpstr>
      <vt:lpstr>3_Teknologiateollisuus_masterdia</vt:lpstr>
      <vt:lpstr>4_Teknologiateollisuus_masterdia</vt:lpstr>
      <vt:lpstr>5_Teknologiateollisuus_masterdia</vt:lpstr>
      <vt:lpstr>6_Teknologiateollisuus_masterdia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Lounasheimo Antton</dc:creator>
  <cp:keywords>Teknologiateollisuus_FI</cp:keywords>
  <cp:lastModifiedBy>Lounasheimo Antton</cp:lastModifiedBy>
  <cp:revision>2</cp:revision>
  <cp:lastPrinted>2016-06-09T07:47:11Z</cp:lastPrinted>
  <dcterms:created xsi:type="dcterms:W3CDTF">2017-08-10T09:10:15Z</dcterms:created>
  <dcterms:modified xsi:type="dcterms:W3CDTF">2017-08-10T09:11:42Z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