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11" d="100"/>
          <a:sy n="111" d="100"/>
        </p:scale>
        <p:origin x="72" y="3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Sairauspoissaolot teknologiateollisuudessa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16813"/>
              </p:ext>
            </p:extLst>
          </p:nvPr>
        </p:nvGraphicFramePr>
        <p:xfrm>
          <a:off x="370426" y="1059582"/>
          <a:ext cx="7811753" cy="30636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374">
                <a:tc gridSpan="4"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Työntekijät</a:t>
                      </a:r>
                    </a:p>
                  </a:txBody>
                  <a:tcPr marL="91472" marR="91472" marT="45736" marB="45736"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Toimihenkilöt</a:t>
                      </a:r>
                    </a:p>
                  </a:txBody>
                  <a:tcPr marL="91472" marR="91472" marT="45736" marB="45736"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77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Sairaus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Tapaturma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Yhteensä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Sairaus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Tapaturma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Yhteensä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1,8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2,1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4,9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3285101920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2758950337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370426" y="638418"/>
            <a:ext cx="4073949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/>
              <a:t>% teoreettisesta säännöllisestä työajasta</a:t>
            </a:r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175825073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</TotalTime>
  <Words>117</Words>
  <Application>Microsoft Office PowerPoint</Application>
  <PresentationFormat>Näytössä katseltava esitys (16:9)</PresentationFormat>
  <Paragraphs>110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4</cp:revision>
  <cp:lastPrinted>2016-06-09T07:47:11Z</cp:lastPrinted>
  <dcterms:created xsi:type="dcterms:W3CDTF">2016-09-05T09:24:20Z</dcterms:created>
  <dcterms:modified xsi:type="dcterms:W3CDTF">2018-03-19T08:02:07Z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