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1" d="100"/>
          <a:sy n="151" d="100"/>
        </p:scale>
        <p:origin x="34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2015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40413097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Työntekijät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1 501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</a:t>
            </a:r>
            <a:r>
              <a:rPr lang="fi-FI"/>
              <a:t>ajankäyttötiedustelu 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2015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146184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Toimihenkilöt ja ylemmät toimihenkilöt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1 605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</a:t>
            </a:r>
            <a:r>
              <a:rPr lang="fi-FI"/>
              <a:t>ajankäyttötiedustelu 2015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718126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Tietotekniikka-ala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366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6</cp:revision>
  <cp:lastPrinted>2016-06-09T07:47:11Z</cp:lastPrinted>
  <dcterms:created xsi:type="dcterms:W3CDTF">2016-09-05T09:07:28Z</dcterms:created>
  <dcterms:modified xsi:type="dcterms:W3CDTF">2017-01-18T07:37:06Z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