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54" d="100"/>
          <a:sy n="154" d="100"/>
        </p:scale>
        <p:origin x="252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ajankäyttötiedustelu 2014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ajankäyttötiedustelu </a:t>
            </a:r>
            <a:r>
              <a:rPr lang="fi-FI" dirty="0" smtClean="0"/>
              <a:t>2014</a:t>
            </a:r>
            <a:endParaRPr lang="fi-FI" dirty="0"/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35472374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/>
                <a:gridCol w="1196413"/>
                <a:gridCol w="1759432"/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 smtClean="0">
                          <a:latin typeface="+mn-lt"/>
                        </a:rPr>
                        <a:t>Työntekijät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 smtClean="0">
                          <a:latin typeface="+mn-lt"/>
                        </a:rPr>
                        <a:t>Tunnit per henkilö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 smtClean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 smtClean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1 517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79,9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9,8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21817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ajankäyttötiedustelu 2014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ajankäyttötiedustelu </a:t>
            </a:r>
            <a:r>
              <a:rPr lang="fi-FI" dirty="0" smtClean="0"/>
              <a:t>2014</a:t>
            </a:r>
            <a:endParaRPr lang="fi-FI" dirty="0"/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81156161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/>
                <a:gridCol w="1196413"/>
                <a:gridCol w="1759432"/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 smtClean="0">
                          <a:latin typeface="+mn-lt"/>
                        </a:rPr>
                        <a:t>Toimihenkilöt ja ylemmät toimihenkilöt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 smtClean="0">
                          <a:latin typeface="+mn-lt"/>
                        </a:rPr>
                        <a:t>Tunnit per henkilö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 smtClean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 smtClean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1 574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84,9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9,9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1 853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93157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ajankäyttötiedustelu 2014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ajankäyttötiedustelu </a:t>
            </a:r>
            <a:r>
              <a:rPr lang="fi-FI" dirty="0" smtClean="0"/>
              <a:t>2014</a:t>
            </a:r>
            <a:endParaRPr lang="fi-FI" dirty="0"/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67847261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/>
                <a:gridCol w="1196413"/>
                <a:gridCol w="1759432"/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 smtClean="0">
                          <a:latin typeface="+mn-lt"/>
                        </a:rPr>
                        <a:t>Tietotekniikka-ala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 smtClean="0">
                          <a:latin typeface="+mn-lt"/>
                        </a:rPr>
                        <a:t>Tunnit per henkilö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 smtClean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 smtClean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1 584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83,6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10,7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1 895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08324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</TotalTime>
  <Words>365</Words>
  <Application>Microsoft Office PowerPoint</Application>
  <PresentationFormat>Näytössä katseltava esitys (16:9)</PresentationFormat>
  <Paragraphs>150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2</cp:revision>
  <cp:lastPrinted>2016-06-09T07:47:11Z</cp:lastPrinted>
  <dcterms:created xsi:type="dcterms:W3CDTF">2016-09-05T09:07:28Z</dcterms:created>
  <dcterms:modified xsi:type="dcterms:W3CDTF">2016-09-05T09:12:02Z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